
<file path=[Content_Types].xml><?xml version="1.0" encoding="utf-8"?>
<Types xmlns="http://schemas.openxmlformats.org/package/2006/content-types">
  <Override PartName="/ppt/slideLayouts/slideLayout1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0" r:id="rId1"/>
  </p:sldMasterIdLst>
  <p:handoutMasterIdLst>
    <p:handoutMasterId r:id="rId3"/>
  </p:handoutMasterIdLst>
  <p:sldIdLst>
    <p:sldId id="268" r:id="rId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16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27A20-927D-BB4B-84AD-3CF5B68F7679}" type="datetimeFigureOut">
              <a:rPr lang="nl-NL" smtClean="0"/>
              <a:pPr/>
              <a:t>20-05-2013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4D50-562C-9A4E-B0DB-D38416FCD12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Aandachtspunten</a:t>
            </a:r>
            <a:endParaRPr lang="nl-NL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01851"/>
            <a:ext cx="7194382" cy="299775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 typeface="Arial" pitchFamily="34" charset="0"/>
              <a:buChar char="•"/>
            </a:pPr>
            <a:r>
              <a:rPr lang="nl-NL" sz="2000" i="1" dirty="0"/>
              <a:t>Tijd</a:t>
            </a:r>
            <a:r>
              <a:rPr lang="nl-NL" sz="2000" dirty="0"/>
              <a:t>: hoe vaak, hoe lang, etc</a:t>
            </a:r>
            <a:r>
              <a:rPr lang="nl-NL" sz="2000" dirty="0" smtClean="0"/>
              <a:t>.</a:t>
            </a:r>
          </a:p>
          <a:p>
            <a:pPr marL="609600" indent="-609600">
              <a:buNone/>
            </a:pPr>
            <a:endParaRPr lang="nl-NL" sz="2000" dirty="0"/>
          </a:p>
          <a:p>
            <a:pPr marL="609600" indent="-609600">
              <a:buFont typeface="Arial" pitchFamily="34" charset="0"/>
              <a:buChar char="•"/>
            </a:pPr>
            <a:r>
              <a:rPr lang="nl-NL" sz="2000" i="1" dirty="0"/>
              <a:t>Locatie</a:t>
            </a:r>
            <a:r>
              <a:rPr lang="nl-NL" sz="2000" dirty="0"/>
              <a:t>: ernaast, in de buurt, </a:t>
            </a:r>
            <a:r>
              <a:rPr lang="nl-NL" sz="2000" dirty="0" smtClean="0"/>
              <a:t>oproepbaar</a:t>
            </a:r>
          </a:p>
          <a:p>
            <a:pPr marL="609600" indent="-609600">
              <a:buNone/>
            </a:pPr>
            <a:endParaRPr lang="nl-NL" sz="2000" dirty="0"/>
          </a:p>
          <a:p>
            <a:pPr marL="609600" indent="-609600">
              <a:buFont typeface="Arial" pitchFamily="34" charset="0"/>
              <a:buChar char="•"/>
            </a:pPr>
            <a:r>
              <a:rPr lang="nl-NL" sz="2000" i="1" dirty="0"/>
              <a:t>Door wie</a:t>
            </a:r>
            <a:r>
              <a:rPr lang="nl-NL" sz="2000" dirty="0"/>
              <a:t>: welke functie, welke ervaring, welke </a:t>
            </a:r>
            <a:r>
              <a:rPr lang="nl-NL" sz="2000" dirty="0" smtClean="0"/>
              <a:t>opleiding</a:t>
            </a:r>
          </a:p>
          <a:p>
            <a:pPr marL="609600" indent="-609600">
              <a:buNone/>
            </a:pPr>
            <a:endParaRPr lang="nl-NL" sz="2000" dirty="0"/>
          </a:p>
          <a:p>
            <a:pPr marL="609600" indent="-609600">
              <a:buFont typeface="Arial" pitchFamily="34" charset="0"/>
              <a:buChar char="•"/>
            </a:pPr>
            <a:r>
              <a:rPr lang="nl-NL" sz="2000" i="1" dirty="0"/>
              <a:t>Op wie</a:t>
            </a:r>
            <a:r>
              <a:rPr lang="nl-NL" sz="2000" dirty="0"/>
              <a:t>: werknemers, uitzendkrachten, jongeren, </a:t>
            </a:r>
            <a:r>
              <a:rPr lang="nl-NL" sz="2000" dirty="0" err="1" smtClean="0"/>
              <a:t>zzp</a:t>
            </a:r>
            <a:r>
              <a:rPr lang="nl-NL" sz="2000" dirty="0" smtClean="0"/>
              <a:t>- </a:t>
            </a:r>
            <a:r>
              <a:rPr lang="nl-NL" sz="2000" dirty="0" err="1" smtClean="0"/>
              <a:t>ers</a:t>
            </a:r>
            <a:r>
              <a:rPr lang="nl-NL" sz="2000" dirty="0"/>
              <a:t>, derden</a:t>
            </a:r>
            <a:r>
              <a:rPr lang="nl-NL" sz="2000" dirty="0" smtClean="0"/>
              <a:t>,…</a:t>
            </a:r>
          </a:p>
          <a:p>
            <a:pPr marL="609600" indent="-609600">
              <a:buFont typeface="Arial" pitchFamily="34" charset="0"/>
              <a:buChar char="•"/>
            </a:pPr>
            <a:endParaRPr lang="nl-NL" sz="2000" dirty="0"/>
          </a:p>
          <a:p>
            <a:pPr marL="609600" indent="-609600">
              <a:buFont typeface="Arial" pitchFamily="34" charset="0"/>
              <a:buChar char="•"/>
            </a:pPr>
            <a:r>
              <a:rPr lang="nl-NL" sz="2000" i="1" dirty="0"/>
              <a:t>Invloed van</a:t>
            </a:r>
            <a:r>
              <a:rPr lang="nl-NL" sz="2000" dirty="0"/>
              <a:t>: werk, ervaring werknemer, </a:t>
            </a:r>
            <a:r>
              <a:rPr lang="nl-NL" sz="2000" dirty="0" smtClean="0"/>
              <a:t>…</a:t>
            </a:r>
          </a:p>
          <a:p>
            <a:pPr marL="609600" indent="-609600">
              <a:buFont typeface="Arial" pitchFamily="34" charset="0"/>
              <a:buChar char="•"/>
            </a:pP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376</TotalTime>
  <Words>56</Words>
  <Application>Microsoft Macintosh PowerPoint</Application>
  <PresentationFormat>Diavoorstelling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Veilig in elke Vezel</vt:lpstr>
      <vt:lpstr>Aandachtspunten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Bespreken gewetensvragen 1: de risico’s</dc:title>
  <dc:creator>Annemarie Arensen</dc:creator>
  <cp:lastModifiedBy>Annemarie Arensen</cp:lastModifiedBy>
  <cp:revision>20</cp:revision>
  <cp:lastPrinted>2013-05-07T11:08:28Z</cp:lastPrinted>
  <dcterms:created xsi:type="dcterms:W3CDTF">2013-05-20T17:48:36Z</dcterms:created>
  <dcterms:modified xsi:type="dcterms:W3CDTF">2013-05-20T17:49:04Z</dcterms:modified>
</cp:coreProperties>
</file>