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0" r:id="rId1"/>
  </p:sldMasterIdLst>
  <p:handoutMasterIdLst>
    <p:handoutMasterId r:id="rId7"/>
  </p:handoutMasterIdLst>
  <p:sldIdLst>
    <p:sldId id="261" r:id="rId2"/>
    <p:sldId id="262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04245C"/>
    <a:srgbClr val="243C89"/>
    <a:srgbClr val="241C89"/>
    <a:srgbClr val="FDC2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1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70D2-93C2-9449-A4AE-72C448C391AC}" type="datetimeFigureOut">
              <a:rPr lang="nl-NL" smtClean="0"/>
              <a:pPr/>
              <a:t>20-05-2013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D5E0-D808-B94C-9ACF-137497FABA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COMMUNICATIE</a:t>
            </a:r>
            <a:r>
              <a:rPr lang="nl-NL" sz="3000" dirty="0" smtClean="0"/>
              <a:t/>
            </a:r>
            <a:br>
              <a:rPr lang="nl-NL" sz="3000" dirty="0" smtClean="0"/>
            </a:br>
            <a:r>
              <a:rPr lang="nl-NL" sz="2400" dirty="0" smtClean="0">
                <a:solidFill>
                  <a:srgbClr val="000000"/>
                </a:solidFill>
              </a:rPr>
              <a:t>Onderdeel 2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Communicatie</a:t>
            </a:r>
            <a:endParaRPr lang="nl-NL" dirty="0">
              <a:solidFill>
                <a:srgbClr val="04245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sz="2400" dirty="0" smtClean="0">
              <a:solidFill>
                <a:srgbClr val="434343"/>
              </a:solidFill>
              <a:latin typeface="ArialMT"/>
            </a:endParaRPr>
          </a:p>
          <a:p>
            <a:pPr>
              <a:buNone/>
            </a:pPr>
            <a:r>
              <a:rPr lang="nl-NL" sz="2400" dirty="0" smtClean="0">
                <a:solidFill>
                  <a:srgbClr val="434343"/>
                </a:solidFill>
                <a:latin typeface="ArialMT"/>
              </a:rPr>
              <a:t>Woordenboek Van </a:t>
            </a:r>
            <a:r>
              <a:rPr lang="nl-NL" sz="2400" dirty="0" err="1" smtClean="0">
                <a:solidFill>
                  <a:srgbClr val="434343"/>
                </a:solidFill>
                <a:latin typeface="ArialMT"/>
              </a:rPr>
              <a:t>Dale</a:t>
            </a:r>
            <a:r>
              <a:rPr lang="nl-NL" sz="2400" dirty="0" smtClean="0">
                <a:solidFill>
                  <a:srgbClr val="434343"/>
                </a:solidFill>
                <a:latin typeface="ArialMT"/>
              </a:rPr>
              <a:t>:</a:t>
            </a:r>
          </a:p>
          <a:p>
            <a:pPr>
              <a:buNone/>
            </a:pPr>
            <a:r>
              <a:rPr lang="nl-NL" sz="2400" dirty="0" smtClean="0">
                <a:solidFill>
                  <a:srgbClr val="434343"/>
                </a:solidFill>
                <a:latin typeface="ArialMT"/>
              </a:rPr>
              <a:t> </a:t>
            </a:r>
            <a:r>
              <a:rPr lang="nl-NL" sz="2400" i="1" dirty="0" smtClean="0">
                <a:solidFill>
                  <a:srgbClr val="434343"/>
                </a:solidFill>
              </a:rPr>
              <a:t> </a:t>
            </a:r>
            <a:endParaRPr lang="nl-NL" sz="2400" b="1" i="1" dirty="0" smtClean="0">
              <a:solidFill>
                <a:srgbClr val="B10018"/>
              </a:solidFill>
            </a:endParaRPr>
          </a:p>
          <a:p>
            <a:pPr>
              <a:buNone/>
            </a:pPr>
            <a:r>
              <a:rPr lang="nl-NL" sz="2400" b="1" i="1" dirty="0" smtClean="0">
                <a:solidFill>
                  <a:srgbClr val="434343"/>
                </a:solidFill>
              </a:rPr>
              <a:t>contact, gemeenschap; verbinding, verkeer</a:t>
            </a:r>
            <a:endParaRPr lang="nl-NL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algn="ctr">
              <a:buNone/>
            </a:pPr>
            <a:r>
              <a:rPr lang="nl-NL" sz="2000" dirty="0" smtClean="0"/>
              <a:t>ZENDER  </a:t>
            </a:r>
            <a:r>
              <a:rPr lang="nl-NL" sz="2000" dirty="0" smtClean="0">
                <a:sym typeface="Wingdings"/>
              </a:rPr>
              <a:t>  BOODSCHAP    ONTVANGER</a:t>
            </a:r>
            <a:endParaRPr lang="nl-NL" sz="2000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Communicatie</a:t>
            </a:r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955242" y="3593190"/>
            <a:ext cx="7337996" cy="1588"/>
          </a:xfrm>
          <a:prstGeom prst="line">
            <a:avLst/>
          </a:prstGeom>
          <a:ln>
            <a:solidFill>
              <a:srgbClr val="FDC2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380002" y="4125234"/>
            <a:ext cx="90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RUIS!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4239316" y="1693337"/>
            <a:ext cx="104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KANAAL</a:t>
            </a:r>
            <a:endParaRPr lang="nl-NL" b="1" dirty="0"/>
          </a:p>
        </p:txBody>
      </p:sp>
      <p:pic>
        <p:nvPicPr>
          <p:cNvPr id="10" name="Afbeelding 9" descr="MC900442084.WMF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04291" y="2062669"/>
            <a:ext cx="1248717" cy="1597935"/>
          </a:xfrm>
          <a:prstGeom prst="rect">
            <a:avLst/>
          </a:prstGeom>
        </p:spPr>
      </p:pic>
      <p:pic>
        <p:nvPicPr>
          <p:cNvPr id="11" name="Afbeelding 10" descr="MC900442084.WMF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591343" y="2062669"/>
            <a:ext cx="1248717" cy="1597935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Communicatie: 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een ander informeren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kennis delen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meningen uitwisselen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opdracht geven en ontvangen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feedback geven en ontvangen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problemen oplossen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...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Communicatie: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vragen stellen</a:t>
            </a:r>
          </a:p>
          <a:p>
            <a:r>
              <a:rPr lang="nl-NL" dirty="0" smtClean="0"/>
              <a:t>overtuigen</a:t>
            </a:r>
          </a:p>
          <a:p>
            <a:r>
              <a:rPr lang="nl-NL" dirty="0" smtClean="0"/>
              <a:t>verkopen</a:t>
            </a:r>
          </a:p>
          <a:p>
            <a:r>
              <a:rPr lang="nl-NL" dirty="0" smtClean="0"/>
              <a:t>luisteren</a:t>
            </a:r>
          </a:p>
          <a:p>
            <a:r>
              <a:rPr lang="nl-NL" dirty="0" smtClean="0"/>
              <a:t>presenteren</a:t>
            </a:r>
          </a:p>
          <a:p>
            <a:r>
              <a:rPr lang="nl-NL" dirty="0" smtClean="0"/>
              <a:t>...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429482" y="1747617"/>
            <a:ext cx="35059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dirty="0" smtClean="0">
                <a:latin typeface="Arial"/>
                <a:cs typeface="Arial"/>
              </a:rPr>
              <a:t>gesprek</a:t>
            </a: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vergadering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telefoon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e-mail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dirty="0" smtClean="0">
                <a:latin typeface="Arial"/>
                <a:cs typeface="Arial"/>
              </a:rPr>
              <a:t>brief</a:t>
            </a: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275</TotalTime>
  <Words>74</Words>
  <Application>Microsoft Macintosh PowerPoint</Application>
  <PresentationFormat>Diavoorstelling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Veilig in elke Vezel</vt:lpstr>
      <vt:lpstr>COMMUNICATIE Onderdeel 2</vt:lpstr>
      <vt:lpstr>Communicatie</vt:lpstr>
      <vt:lpstr>Communicatie</vt:lpstr>
      <vt:lpstr>Communicatie: waarom?</vt:lpstr>
      <vt:lpstr>Communicatie: hoe?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Bespreken gewetensvragen 1: de risico’s</dc:title>
  <dc:creator>Annemarie Arensen</dc:creator>
  <cp:lastModifiedBy>Annemarie Arensen</cp:lastModifiedBy>
  <cp:revision>33</cp:revision>
  <cp:lastPrinted>2013-05-07T18:29:27Z</cp:lastPrinted>
  <dcterms:created xsi:type="dcterms:W3CDTF">2013-05-20T16:46:13Z</dcterms:created>
  <dcterms:modified xsi:type="dcterms:W3CDTF">2013-05-20T17:29:40Z</dcterms:modified>
</cp:coreProperties>
</file>