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9"/>
  </p:handoutMasterIdLst>
  <p:sldIdLst>
    <p:sldId id="261" r:id="rId2"/>
    <p:sldId id="262" r:id="rId3"/>
    <p:sldId id="263" r:id="rId4"/>
    <p:sldId id="264" r:id="rId5"/>
    <p:sldId id="265" r:id="rId6"/>
    <p:sldId id="257" r:id="rId7"/>
    <p:sldId id="266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70D2-93C2-9449-A4AE-72C448C391AC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D5E0-D808-B94C-9ACF-137497FABA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COMMUNICATIE</a:t>
            </a:r>
            <a:r>
              <a:rPr lang="nl-NL" sz="3000" dirty="0" smtClean="0"/>
              <a:t/>
            </a:r>
            <a:br>
              <a:rPr lang="nl-NL" sz="3000" dirty="0" smtClean="0"/>
            </a:br>
            <a:r>
              <a:rPr lang="nl-NL" sz="2400" dirty="0" smtClean="0">
                <a:solidFill>
                  <a:srgbClr val="000000"/>
                </a:solidFill>
              </a:rPr>
              <a:t>Onderdeel 1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Onderdeel 1: kennismaking</a:t>
            </a:r>
          </a:p>
          <a:p>
            <a:endParaRPr lang="nl-NL" dirty="0" smtClean="0"/>
          </a:p>
          <a:p>
            <a:r>
              <a:rPr lang="nl-NL" dirty="0" smtClean="0"/>
              <a:t>Onderdeel 2: wat </a:t>
            </a:r>
            <a:r>
              <a:rPr lang="nl-NL" smtClean="0"/>
              <a:t>is communicatie?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Onderdeel 3: communicatie in de praktijk</a:t>
            </a:r>
          </a:p>
          <a:p>
            <a:endParaRPr lang="nl-NL" dirty="0" smtClean="0"/>
          </a:p>
          <a:p>
            <a:r>
              <a:rPr lang="nl-NL" dirty="0" smtClean="0"/>
              <a:t>Onderdeel 4: communicatietechnieken</a:t>
            </a:r>
          </a:p>
          <a:p>
            <a:endParaRPr lang="nl-NL" dirty="0" smtClean="0"/>
          </a:p>
          <a:p>
            <a:r>
              <a:rPr lang="nl-NL" dirty="0" smtClean="0"/>
              <a:t>Onderdeel 5: afsluiting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Kennismaking: interview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/>
            <a:r>
              <a:rPr lang="nl-NL" sz="2400" dirty="0" smtClean="0"/>
              <a:t>Hoe heet je?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Waar werk je?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Hoe typeren anderen jou (in drie woorden)?</a:t>
            </a:r>
          </a:p>
          <a:p>
            <a:pPr lvl="0"/>
            <a:endParaRPr lang="nl-NL" sz="2400" dirty="0" smtClean="0"/>
          </a:p>
          <a:p>
            <a:r>
              <a:rPr lang="nl-NL" sz="2400" dirty="0" smtClean="0"/>
              <a:t>Wat zou je rondom communicatie willen leren? </a:t>
            </a:r>
            <a:endParaRPr lang="nl-N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 en 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4 elementen van invloed op veiligheidsgedrag van mensen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motivatie</a:t>
            </a:r>
          </a:p>
          <a:p>
            <a:pPr lvl="1">
              <a:buNone/>
            </a:pPr>
            <a:r>
              <a:rPr lang="nl-NL" i="1" dirty="0" smtClean="0"/>
              <a:t>Wil iemand veilig werken?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kennis</a:t>
            </a:r>
          </a:p>
          <a:p>
            <a:pPr lvl="1">
              <a:buNone/>
            </a:pPr>
            <a:r>
              <a:rPr lang="nl-NL" i="1" dirty="0" smtClean="0"/>
              <a:t>Weet iemand hoe en waarom hij veilig moet werken?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middelen</a:t>
            </a:r>
          </a:p>
          <a:p>
            <a:pPr lvl="1">
              <a:buNone/>
            </a:pPr>
            <a:r>
              <a:rPr lang="nl-NL" i="1" dirty="0" smtClean="0"/>
              <a:t>Heeft iemand de juiste middelen en tijd beschikbaar om veilig</a:t>
            </a:r>
            <a:r>
              <a:rPr lang="nl-NL" i="1" dirty="0" smtClean="0"/>
              <a:t> </a:t>
            </a:r>
          </a:p>
          <a:p>
            <a:pPr lvl="1">
              <a:buNone/>
            </a:pPr>
            <a:r>
              <a:rPr lang="nl-NL" i="1" dirty="0" smtClean="0"/>
              <a:t>te </a:t>
            </a:r>
            <a:r>
              <a:rPr lang="nl-NL" i="1" dirty="0" smtClean="0"/>
              <a:t>werken?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omgeving</a:t>
            </a:r>
          </a:p>
          <a:p>
            <a:pPr lvl="1">
              <a:buNone/>
            </a:pPr>
            <a:r>
              <a:rPr lang="nl-NL" i="1" dirty="0" smtClean="0"/>
              <a:t>Is de omgeving erop gericht iemand veilig te laten werken?</a:t>
            </a:r>
          </a:p>
          <a:p>
            <a:pPr lvl="1">
              <a:buNone/>
            </a:pPr>
            <a:endParaRPr lang="nl-NL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Asbestverwijdering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2 elementen zijn in de asbestverwijdering het meest van invloed op </a:t>
            </a:r>
          </a:p>
          <a:p>
            <a:pPr>
              <a:buNone/>
            </a:pPr>
            <a:r>
              <a:rPr lang="nl-NL" dirty="0" smtClean="0"/>
              <a:t>veiligheidsgedrag van mensen: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motivatie</a:t>
            </a:r>
          </a:p>
          <a:p>
            <a:pPr lvl="1"/>
            <a:r>
              <a:rPr lang="nl-NL" dirty="0" smtClean="0"/>
              <a:t>men is zich te weinig bewust van de risico’s van blootstelling aan asbest!</a:t>
            </a:r>
          </a:p>
          <a:p>
            <a:pPr lvl="1"/>
            <a:r>
              <a:rPr lang="nl-NL" dirty="0" smtClean="0"/>
              <a:t>vakmanschap en vaktrots ≠ veilig werken</a:t>
            </a:r>
          </a:p>
          <a:p>
            <a:pPr lvl="1">
              <a:buNone/>
            </a:pPr>
            <a:endParaRPr lang="nl-NL" i="1" dirty="0" smtClean="0"/>
          </a:p>
          <a:p>
            <a:r>
              <a:rPr lang="nl-NL" dirty="0" smtClean="0"/>
              <a:t>omgeving</a:t>
            </a:r>
          </a:p>
          <a:p>
            <a:pPr lvl="1"/>
            <a:r>
              <a:rPr lang="nl-NL" dirty="0" smtClean="0"/>
              <a:t>communicatie door </a:t>
            </a:r>
            <a:r>
              <a:rPr lang="nl-NL" dirty="0" err="1" smtClean="0"/>
              <a:t>DTA’ers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u kunt een groot verschil maken!</a:t>
            </a:r>
          </a:p>
          <a:p>
            <a:pPr lvl="1"/>
            <a:r>
              <a:rPr lang="nl-NL" dirty="0" smtClean="0"/>
              <a:t>voorbeeldgedrag directie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>
              <a:buNone/>
            </a:pPr>
            <a:endParaRPr lang="nl-N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DTA en toezicht – SC-510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70000" lnSpcReduction="20000"/>
          </a:bodyPr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De Deskundig Toezichthouder Asbest (DTA) is leidinggevend bij het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uitvoeren </a:t>
            </a:r>
            <a:r>
              <a:rPr lang="nl-NL" dirty="0" smtClean="0"/>
              <a:t>van</a:t>
            </a:r>
            <a:r>
              <a:rPr lang="nl-NL" dirty="0" smtClean="0"/>
              <a:t> </a:t>
            </a:r>
            <a:r>
              <a:rPr lang="nl-NL" dirty="0" err="1" smtClean="0"/>
              <a:t>asbestverwijderingswerkzaamheden</a:t>
            </a:r>
            <a:r>
              <a:rPr lang="nl-NL" dirty="0" smtClean="0"/>
              <a:t> </a:t>
            </a:r>
            <a:r>
              <a:rPr lang="nl-NL" dirty="0" smtClean="0"/>
              <a:t>en uit dien hoofde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verantwoordelijk </a:t>
            </a:r>
            <a:r>
              <a:rPr lang="nl-NL" dirty="0" smtClean="0"/>
              <a:t>voor het</a:t>
            </a:r>
            <a:r>
              <a:rPr lang="nl-NL" dirty="0" smtClean="0"/>
              <a:t> veilig </a:t>
            </a:r>
            <a:r>
              <a:rPr lang="nl-NL" dirty="0" smtClean="0"/>
              <a:t>laten verlopen van het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err="1" smtClean="0"/>
              <a:t>asbestverwijderingsproces</a:t>
            </a:r>
            <a:r>
              <a:rPr lang="nl-NL" dirty="0" smtClean="0"/>
              <a:t> </a:t>
            </a:r>
            <a:r>
              <a:rPr lang="nl-NL" dirty="0" smtClean="0"/>
              <a:t>op de </a:t>
            </a:r>
            <a:r>
              <a:rPr lang="nl-NL" dirty="0" err="1" smtClean="0"/>
              <a:t>verwijderingslocatie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 DTA moet kennis hebben van de wet- en regelgeving omtrent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asbestverwijdering en </a:t>
            </a:r>
            <a:r>
              <a:rPr lang="nl-NL" dirty="0" smtClean="0"/>
              <a:t>kan aan de hand van deze kennis besluitvaardig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optreden </a:t>
            </a:r>
            <a:r>
              <a:rPr lang="nl-NL" dirty="0" smtClean="0"/>
              <a:t>binnen het</a:t>
            </a:r>
            <a:r>
              <a:rPr lang="nl-NL" dirty="0" smtClean="0"/>
              <a:t> </a:t>
            </a:r>
            <a:r>
              <a:rPr lang="nl-NL" dirty="0" err="1" smtClean="0"/>
              <a:t>asbestverwijderingsproject</a:t>
            </a:r>
            <a:r>
              <a:rPr lang="nl-NL" dirty="0" smtClean="0"/>
              <a:t>. Tevens dient de DTA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vaardig </a:t>
            </a:r>
            <a:r>
              <a:rPr lang="nl-NL" dirty="0" smtClean="0"/>
              <a:t>te zijn in zijn</a:t>
            </a:r>
            <a:r>
              <a:rPr lang="nl-NL" dirty="0" smtClean="0"/>
              <a:t> </a:t>
            </a:r>
            <a:r>
              <a:rPr lang="nl-NL" b="1" dirty="0" smtClean="0"/>
              <a:t>communicatie </a:t>
            </a:r>
            <a:r>
              <a:rPr lang="nl-NL" dirty="0" smtClean="0"/>
              <a:t>met toezichthouders,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b="1" dirty="0" smtClean="0"/>
              <a:t>communicatie </a:t>
            </a:r>
            <a:r>
              <a:rPr lang="nl-NL" dirty="0" smtClean="0"/>
              <a:t>en aansturing van </a:t>
            </a:r>
            <a:r>
              <a:rPr lang="nl-NL" dirty="0" err="1" smtClean="0"/>
              <a:t>DAV’ers</a:t>
            </a:r>
            <a:r>
              <a:rPr lang="nl-NL" dirty="0" smtClean="0"/>
              <a:t> alsmede </a:t>
            </a:r>
            <a:r>
              <a:rPr lang="nl-NL" dirty="0" smtClean="0"/>
              <a:t>handelend te kunnen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optreden </a:t>
            </a:r>
            <a:r>
              <a:rPr lang="nl-NL" dirty="0" smtClean="0"/>
              <a:t>bij incidenten. 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4122" y="1693337"/>
            <a:ext cx="6265334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Veiligheid is de essentie van ons vak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1371600" y="3252850"/>
            <a:ext cx="6400800" cy="23859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nl-NL" sz="2947" dirty="0" smtClean="0"/>
          </a:p>
          <a:p>
            <a:r>
              <a:rPr lang="nl-NL" sz="2947" dirty="0" smtClean="0"/>
              <a:t>Vakmanschap van een </a:t>
            </a:r>
            <a:r>
              <a:rPr lang="nl-NL" sz="2947" dirty="0" err="1" smtClean="0"/>
              <a:t>asbestverwijderaar</a:t>
            </a:r>
            <a:r>
              <a:rPr lang="nl-NL" sz="2947" dirty="0" smtClean="0"/>
              <a:t>:</a:t>
            </a:r>
          </a:p>
          <a:p>
            <a:endParaRPr lang="nl-NL" sz="2947" dirty="0" smtClean="0"/>
          </a:p>
          <a:p>
            <a:pPr lvl="1"/>
            <a:r>
              <a:rPr lang="nl-NL" sz="2947" dirty="0" smtClean="0"/>
              <a:t>we zijn opgeleid en gecertificeerd om </a:t>
            </a:r>
            <a:r>
              <a:rPr lang="nl-NL" sz="2947" u="sng" dirty="0" smtClean="0"/>
              <a:t>veilig</a:t>
            </a:r>
            <a:r>
              <a:rPr lang="nl-NL" sz="2947" dirty="0" smtClean="0"/>
              <a:t> asbest te verwijderen</a:t>
            </a:r>
          </a:p>
          <a:p>
            <a:pPr lvl="1"/>
            <a:r>
              <a:rPr lang="nl-NL" sz="2947" dirty="0" smtClean="0"/>
              <a:t>we worden ingeschakeld om </a:t>
            </a:r>
            <a:r>
              <a:rPr lang="nl-NL" sz="2947" u="sng" dirty="0" smtClean="0"/>
              <a:t>veilig</a:t>
            </a:r>
            <a:r>
              <a:rPr lang="nl-NL" sz="2947" dirty="0" smtClean="0"/>
              <a:t> asbest te verwijderen</a:t>
            </a:r>
          </a:p>
          <a:p>
            <a:pPr lvl="1"/>
            <a:r>
              <a:rPr lang="nl-NL" sz="2947" dirty="0" smtClean="0"/>
              <a:t>communiceren is een centraal onderdeel van ons vakmanschap</a:t>
            </a:r>
          </a:p>
          <a:p>
            <a:pPr lvl="1">
              <a:buNone/>
            </a:pPr>
            <a:endParaRPr lang="nl-NL" sz="2947" dirty="0" smtClean="0"/>
          </a:p>
          <a:p>
            <a:r>
              <a:rPr lang="nl-NL" sz="2947" dirty="0" smtClean="0"/>
              <a:t>Nederland wordt veiliger dankzij ons! </a:t>
            </a:r>
          </a:p>
          <a:p>
            <a:endParaRPr lang="nl-NL" sz="2947" dirty="0" smtClean="0"/>
          </a:p>
          <a:p>
            <a:pPr>
              <a:buNone/>
            </a:pPr>
            <a:r>
              <a:rPr lang="nl-NL" sz="2947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47</TotalTime>
  <Words>307</Words>
  <Application>Microsoft Macintosh PowerPoint</Application>
  <PresentationFormat>Diavoorstelling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Veilig in elke Vezel</vt:lpstr>
      <vt:lpstr>COMMUNICATIE Onderdeel 1</vt:lpstr>
      <vt:lpstr>Programma</vt:lpstr>
      <vt:lpstr>Kennismaking: interview</vt:lpstr>
      <vt:lpstr>Gedrag en cultuur</vt:lpstr>
      <vt:lpstr>Asbestverwijdering</vt:lpstr>
      <vt:lpstr>DTA en toezicht – SC-510</vt:lpstr>
      <vt:lpstr>Veiligheid is de essentie van ons vak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24</cp:revision>
  <cp:lastPrinted>2013-05-07T18:29:27Z</cp:lastPrinted>
  <dcterms:created xsi:type="dcterms:W3CDTF">2013-05-20T16:44:07Z</dcterms:created>
  <dcterms:modified xsi:type="dcterms:W3CDTF">2013-05-20T16:46:07Z</dcterms:modified>
</cp:coreProperties>
</file>