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8" r:id="rId1"/>
  </p:sldMasterIdLst>
  <p:sldIdLst>
    <p:sldId id="259" r:id="rId2"/>
    <p:sldId id="260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DC2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10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COMMUNICATIE</a:t>
            </a:r>
            <a:r>
              <a:rPr lang="nl-NL" sz="3000" dirty="0" smtClean="0"/>
              <a:t/>
            </a:r>
            <a:br>
              <a:rPr lang="nl-NL" sz="3000" dirty="0" smtClean="0"/>
            </a:br>
            <a:r>
              <a:rPr lang="nl-NL" sz="2400" dirty="0" smtClean="0">
                <a:solidFill>
                  <a:srgbClr val="000000"/>
                </a:solidFill>
              </a:rPr>
              <a:t>Onderdeel 3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DTA &amp; communicatie</a:t>
            </a:r>
            <a:endParaRPr lang="nl-NL" dirty="0"/>
          </a:p>
        </p:txBody>
      </p:sp>
      <p:pic>
        <p:nvPicPr>
          <p:cNvPr id="5" name="Tijdelijke aanduiding voor inhoud 4" descr="DTA-logo.pn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7169" b="-7169"/>
          <a:stretch>
            <a:fillRect/>
          </a:stretch>
        </p:blipFill>
        <p:spPr>
          <a:xfrm>
            <a:off x="2951651" y="2331773"/>
            <a:ext cx="3644900" cy="2003425"/>
          </a:xfrm>
        </p:spPr>
      </p:pic>
      <p:cxnSp>
        <p:nvCxnSpPr>
          <p:cNvPr id="7" name="Rechte verbindingslijn met pijl 6"/>
          <p:cNvCxnSpPr/>
          <p:nvPr/>
        </p:nvCxnSpPr>
        <p:spPr>
          <a:xfrm rot="5400000" flipH="1" flipV="1">
            <a:off x="4313085" y="1879450"/>
            <a:ext cx="923623" cy="1588"/>
          </a:xfrm>
          <a:prstGeom prst="straightConnector1">
            <a:avLst/>
          </a:prstGeom>
          <a:ln>
            <a:solidFill>
              <a:srgbClr val="FDC22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6361796" y="1792943"/>
            <a:ext cx="749762" cy="700717"/>
          </a:xfrm>
          <a:prstGeom prst="straightConnector1">
            <a:avLst/>
          </a:prstGeom>
          <a:ln>
            <a:solidFill>
              <a:srgbClr val="FDC22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rot="16200000" flipV="1">
            <a:off x="1981326" y="1825978"/>
            <a:ext cx="700718" cy="634647"/>
          </a:xfrm>
          <a:prstGeom prst="straightConnector1">
            <a:avLst/>
          </a:prstGeom>
          <a:ln>
            <a:solidFill>
              <a:srgbClr val="FDC22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1412243" y="3248246"/>
            <a:ext cx="1119004" cy="1"/>
          </a:xfrm>
          <a:prstGeom prst="straightConnector1">
            <a:avLst/>
          </a:prstGeom>
          <a:ln>
            <a:solidFill>
              <a:srgbClr val="FDC22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V="1">
            <a:off x="6818996" y="3148819"/>
            <a:ext cx="1271296" cy="1"/>
          </a:xfrm>
          <a:prstGeom prst="straightConnector1">
            <a:avLst/>
          </a:prstGeom>
          <a:ln>
            <a:solidFill>
              <a:srgbClr val="FDC22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rot="5400000" flipH="1" flipV="1">
            <a:off x="4309792" y="4855176"/>
            <a:ext cx="930208" cy="1589"/>
          </a:xfrm>
          <a:prstGeom prst="straightConnector1">
            <a:avLst/>
          </a:prstGeom>
          <a:ln>
            <a:solidFill>
              <a:srgbClr val="FDC22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rot="5400000" flipH="1" flipV="1">
            <a:off x="1730532" y="4401008"/>
            <a:ext cx="930208" cy="909922"/>
          </a:xfrm>
          <a:prstGeom prst="straightConnector1">
            <a:avLst/>
          </a:prstGeom>
          <a:ln>
            <a:solidFill>
              <a:srgbClr val="FDC22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rot="16200000" flipV="1">
            <a:off x="6753060" y="4454564"/>
            <a:ext cx="656490" cy="529096"/>
          </a:xfrm>
          <a:prstGeom prst="straightConnector1">
            <a:avLst/>
          </a:prstGeom>
          <a:ln>
            <a:solidFill>
              <a:srgbClr val="FDC22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7200038" y="141763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?</a:t>
            </a:r>
            <a:endParaRPr lang="nl-NL" b="1" dirty="0"/>
          </a:p>
        </p:txBody>
      </p:sp>
      <p:sp>
        <p:nvSpPr>
          <p:cNvPr id="24" name="Tekstvak 23"/>
          <p:cNvSpPr txBox="1"/>
          <p:nvPr/>
        </p:nvSpPr>
        <p:spPr>
          <a:xfrm>
            <a:off x="8090292" y="296415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?</a:t>
            </a:r>
            <a:endParaRPr lang="nl-NL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7352438" y="5047357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?</a:t>
            </a:r>
            <a:endParaRPr lang="nl-NL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4629876" y="104910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?</a:t>
            </a:r>
            <a:endParaRPr lang="nl-NL" b="1" dirty="0"/>
          </a:p>
        </p:txBody>
      </p:sp>
      <p:sp>
        <p:nvSpPr>
          <p:cNvPr id="27" name="Tekstvak 26"/>
          <p:cNvSpPr txBox="1"/>
          <p:nvPr/>
        </p:nvSpPr>
        <p:spPr>
          <a:xfrm>
            <a:off x="1722732" y="157003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?</a:t>
            </a:r>
            <a:endParaRPr lang="nl-NL" b="1" dirty="0"/>
          </a:p>
        </p:txBody>
      </p:sp>
      <p:sp>
        <p:nvSpPr>
          <p:cNvPr id="28" name="Tekstvak 27"/>
          <p:cNvSpPr txBox="1"/>
          <p:nvPr/>
        </p:nvSpPr>
        <p:spPr>
          <a:xfrm>
            <a:off x="1120614" y="3063581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?</a:t>
            </a:r>
            <a:endParaRPr lang="nl-NL" b="1" dirty="0"/>
          </a:p>
        </p:txBody>
      </p:sp>
      <p:sp>
        <p:nvSpPr>
          <p:cNvPr id="29" name="Tekstvak 28"/>
          <p:cNvSpPr txBox="1"/>
          <p:nvPr/>
        </p:nvSpPr>
        <p:spPr>
          <a:xfrm>
            <a:off x="1449046" y="513640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?</a:t>
            </a:r>
            <a:endParaRPr lang="nl-NL" b="1" dirty="0"/>
          </a:p>
        </p:txBody>
      </p:sp>
      <p:sp>
        <p:nvSpPr>
          <p:cNvPr id="30" name="Tekstvak 29"/>
          <p:cNvSpPr txBox="1"/>
          <p:nvPr/>
        </p:nvSpPr>
        <p:spPr>
          <a:xfrm>
            <a:off x="4628286" y="541668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?</a:t>
            </a:r>
            <a:endParaRPr lang="nl-NL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 op het 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 lvl="0">
              <a:buNone/>
            </a:pPr>
            <a:r>
              <a:rPr lang="nl-NL" sz="2400" dirty="0" smtClean="0"/>
              <a:t>3 soorten:</a:t>
            </a:r>
          </a:p>
          <a:p>
            <a:pPr lvl="0">
              <a:buNone/>
            </a:pPr>
            <a:endParaRPr lang="nl-NL" sz="2400" dirty="0" smtClean="0"/>
          </a:p>
          <a:p>
            <a:pPr lvl="0"/>
            <a:r>
              <a:rPr lang="nl-NL" sz="2400" dirty="0" smtClean="0"/>
              <a:t>interne communicatie binnen ‘de klus’</a:t>
            </a:r>
          </a:p>
          <a:p>
            <a:pPr lvl="0"/>
            <a:endParaRPr lang="nl-NL" sz="2400" dirty="0" smtClean="0"/>
          </a:p>
          <a:p>
            <a:pPr lvl="0"/>
            <a:r>
              <a:rPr lang="nl-NL" sz="2400" dirty="0" smtClean="0"/>
              <a:t>interne communicatie over ‘de klus’</a:t>
            </a:r>
          </a:p>
          <a:p>
            <a:pPr lvl="0"/>
            <a:endParaRPr lang="nl-NL" sz="2400" dirty="0" smtClean="0"/>
          </a:p>
          <a:p>
            <a:pPr lvl="0"/>
            <a:r>
              <a:rPr lang="nl-NL" sz="2400" dirty="0" smtClean="0"/>
              <a:t>externe communicatie over ‘de klus’</a:t>
            </a:r>
          </a:p>
          <a:p>
            <a:pPr lvl="0"/>
            <a:endParaRPr lang="nl-NL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Werk uit per soort: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9534" y="1693337"/>
            <a:ext cx="8229600" cy="34418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nl-NL" dirty="0" smtClean="0"/>
          </a:p>
          <a:p>
            <a:pPr lvl="0"/>
            <a:r>
              <a:rPr lang="nl-NL" dirty="0" smtClean="0"/>
              <a:t>wat moet er gecommuniceerd worden (inhoud) en hoe?</a:t>
            </a:r>
          </a:p>
          <a:p>
            <a:pPr lvl="0"/>
            <a:r>
              <a:rPr lang="nl-NL" dirty="0" smtClean="0"/>
              <a:t>wanneer kun je dat het beste doen en wanneer? Is een vast moment een optie?</a:t>
            </a:r>
          </a:p>
          <a:p>
            <a:pPr lvl="0"/>
            <a:r>
              <a:rPr lang="nl-NL" dirty="0" smtClean="0"/>
              <a:t>wie kan daaraan een zinnige bijdrage leveren?</a:t>
            </a:r>
          </a:p>
          <a:p>
            <a:pPr lvl="0"/>
            <a:r>
              <a:rPr lang="nl-NL" dirty="0" smtClean="0"/>
              <a:t>wat is het doel van de communicatie (afstemming / besluitvorming / verspreiding informatie)?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Denk na over een:</a:t>
            </a:r>
          </a:p>
          <a:p>
            <a:pPr>
              <a:buFontTx/>
              <a:buChar char="-"/>
            </a:pPr>
            <a:r>
              <a:rPr lang="nl-NL" dirty="0" smtClean="0"/>
              <a:t>duidelijke overlegstructuur</a:t>
            </a:r>
          </a:p>
          <a:p>
            <a:pPr>
              <a:buFontTx/>
              <a:buChar char="-"/>
            </a:pPr>
            <a:r>
              <a:rPr lang="nl-NL" dirty="0" smtClean="0"/>
              <a:t>op vaste tijden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pPr lvl="1">
              <a:buNone/>
            </a:pPr>
            <a:endParaRPr lang="nl-NL" i="1" dirty="0" smtClean="0"/>
          </a:p>
          <a:p>
            <a:pPr lvl="1">
              <a:buNone/>
            </a:pPr>
            <a:endParaRPr lang="nl-NL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Slechte communicatie...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... is vaak niet het gevolg van te weinig, maar </a:t>
            </a:r>
          </a:p>
          <a:p>
            <a:pPr>
              <a:buNone/>
            </a:pPr>
            <a:r>
              <a:rPr lang="nl-NL" sz="2400" dirty="0" smtClean="0"/>
              <a:t>juist van een teveel aan communicatie / </a:t>
            </a:r>
          </a:p>
          <a:p>
            <a:pPr>
              <a:buNone/>
            </a:pPr>
            <a:r>
              <a:rPr lang="nl-NL" sz="2400" dirty="0" smtClean="0"/>
              <a:t>informatie!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19</TotalTime>
  <Words>137</Words>
  <Application>Microsoft Macintosh PowerPoint</Application>
  <PresentationFormat>Diavoorstelling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Veilig in elke Vezel</vt:lpstr>
      <vt:lpstr>COMMUNICATIE Onderdeel 3</vt:lpstr>
      <vt:lpstr>DTA &amp; communicatie</vt:lpstr>
      <vt:lpstr>Communicatie op het werk</vt:lpstr>
      <vt:lpstr>Werk uit per soort:</vt:lpstr>
      <vt:lpstr>Slechte communicatie...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 op het werk</dc:title>
  <dc:creator>Annemarie Arensen</dc:creator>
  <cp:lastModifiedBy>Annemarie Arensen</cp:lastModifiedBy>
  <cp:revision>8</cp:revision>
  <dcterms:created xsi:type="dcterms:W3CDTF">2013-05-20T17:29:47Z</dcterms:created>
  <dcterms:modified xsi:type="dcterms:W3CDTF">2013-05-20T17:31:01Z</dcterms:modified>
</cp:coreProperties>
</file>