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Default Extension="jpeg" ContentType="image/jpeg"/>
  <Default Extension="xml" ContentType="application/xml"/>
  <Default Extension="png" ContentType="image/png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8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 descr="strepen-grijs-geel-sm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6402705"/>
            <a:ext cx="9000000" cy="447681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0786" y="1763479"/>
            <a:ext cx="8206013" cy="4362106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1895928" y="274638"/>
            <a:ext cx="6790871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 dirty="0"/>
          </a:p>
        </p:txBody>
      </p:sp>
      <p:sp>
        <p:nvSpPr>
          <p:cNvPr id="19" name="Tijdelijke aanduiding voor dianummer 5"/>
          <p:cNvSpPr txBox="1">
            <a:spLocks/>
          </p:cNvSpPr>
          <p:nvPr/>
        </p:nvSpPr>
        <p:spPr>
          <a:xfrm>
            <a:off x="6740400" y="60920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74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mei 2013 – versie 00</a:t>
            </a:r>
          </a:p>
        </p:txBody>
      </p:sp>
      <p:sp>
        <p:nvSpPr>
          <p:cNvPr id="21" name="Rechthoek 20"/>
          <p:cNvSpPr/>
          <p:nvPr/>
        </p:nvSpPr>
        <p:spPr>
          <a:xfrm>
            <a:off x="0" y="0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" name="Afbeelding 21" descr="Beeldmerk-Veilig-in-elke-Vezel-met-txt.png"/>
          <p:cNvPicPr>
            <a:picLocks noChangeAspect="1"/>
          </p:cNvPicPr>
          <p:nvPr/>
        </p:nvPicPr>
        <p:blipFill>
          <a:blip r:embed="rId3"/>
          <a:srcRect l="8502" t="7803" r="12107" b="8134"/>
          <a:stretch>
            <a:fillRect/>
          </a:stretch>
        </p:blipFill>
        <p:spPr>
          <a:xfrm>
            <a:off x="270000" y="125052"/>
            <a:ext cx="1625929" cy="1365154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>
            <a:off x="8874000" y="-7614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92CF-C95F-E446-BAD6-DAE0646C459F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20-05-2013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rgbClr val="585857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Lichaamstaal is een belangrijke manier van communiceren. Het is dus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handig om </a:t>
            </a:r>
            <a:r>
              <a:rPr lang="nl-NL" dirty="0" smtClean="0"/>
              <a:t>te letten op de lichaamstaal van de ander. Let ook op je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 smtClean="0"/>
              <a:t>eigen </a:t>
            </a:r>
            <a:r>
              <a:rPr lang="nl-NL" dirty="0" smtClean="0"/>
              <a:t>lichaamstaal!</a:t>
            </a:r>
            <a:endParaRPr lang="nl-NL" i="1" dirty="0" smtClean="0"/>
          </a:p>
          <a:p>
            <a:pPr>
              <a:buNone/>
            </a:pPr>
            <a:endParaRPr lang="nl-NL" i="1" dirty="0" smtClean="0"/>
          </a:p>
          <a:p>
            <a:pPr>
              <a:buNone/>
            </a:pPr>
            <a:r>
              <a:rPr lang="nl-NL" i="1" dirty="0" smtClean="0"/>
              <a:t>Deelnemer A stelt deelnemer B een aantal vragen (maakt niet uit wat). </a:t>
            </a:r>
            <a:endParaRPr lang="nl-NL" i="1" dirty="0" smtClean="0"/>
          </a:p>
          <a:p>
            <a:pPr>
              <a:buNone/>
            </a:pPr>
            <a:endParaRPr lang="nl-NL" i="1" dirty="0" smtClean="0"/>
          </a:p>
          <a:p>
            <a:pPr>
              <a:buNone/>
            </a:pPr>
            <a:r>
              <a:rPr lang="nl-NL" i="1" dirty="0" smtClean="0"/>
              <a:t>Deelnemer </a:t>
            </a:r>
            <a:r>
              <a:rPr lang="nl-NL" i="1" dirty="0" smtClean="0"/>
              <a:t>A wisselt iedere minuut van lichaamstaal. De</a:t>
            </a:r>
            <a:r>
              <a:rPr lang="nl-NL" i="1" dirty="0" smtClean="0"/>
              <a:t> </a:t>
            </a:r>
          </a:p>
          <a:p>
            <a:pPr>
              <a:buNone/>
            </a:pPr>
            <a:r>
              <a:rPr lang="nl-NL" i="1" dirty="0" err="1" smtClean="0"/>
              <a:t>observeerders</a:t>
            </a:r>
            <a:r>
              <a:rPr lang="nl-NL" i="1" dirty="0" smtClean="0"/>
              <a:t> raden </a:t>
            </a:r>
            <a:r>
              <a:rPr lang="nl-NL" i="1" dirty="0" smtClean="0"/>
              <a:t>na de minuut welke lichaamstaal deelnemer A</a:t>
            </a:r>
            <a:r>
              <a:rPr lang="nl-NL" i="1" dirty="0" smtClean="0"/>
              <a:t> </a:t>
            </a:r>
          </a:p>
          <a:p>
            <a:pPr>
              <a:buNone/>
            </a:pPr>
            <a:r>
              <a:rPr lang="nl-NL" i="1" dirty="0" smtClean="0"/>
              <a:t>toepast</a:t>
            </a:r>
            <a:r>
              <a:rPr lang="nl-NL" i="1" dirty="0" smtClean="0"/>
              <a:t>.</a:t>
            </a:r>
            <a:r>
              <a:rPr lang="nl-NL" i="1" dirty="0" smtClean="0"/>
              <a:t> </a:t>
            </a:r>
          </a:p>
          <a:p>
            <a:pPr>
              <a:buNone/>
            </a:pPr>
            <a:endParaRPr lang="nl-NL" i="1" dirty="0" smtClean="0"/>
          </a:p>
          <a:p>
            <a:pPr>
              <a:buNone/>
            </a:pPr>
            <a:r>
              <a:rPr lang="nl-NL" i="1" dirty="0" smtClean="0"/>
              <a:t>Deelnemer </a:t>
            </a:r>
            <a:r>
              <a:rPr lang="nl-NL" i="1" dirty="0" smtClean="0"/>
              <a:t>B let</a:t>
            </a:r>
            <a:r>
              <a:rPr lang="nl-NL" i="1" dirty="0" smtClean="0"/>
              <a:t> op </a:t>
            </a:r>
            <a:r>
              <a:rPr lang="nl-NL" i="1" dirty="0" smtClean="0"/>
              <a:t>het effect van de lichaamstaal van</a:t>
            </a:r>
            <a:r>
              <a:rPr lang="nl-NL" i="1" dirty="0" smtClean="0"/>
              <a:t> deelnemer </a:t>
            </a:r>
            <a:r>
              <a:rPr lang="nl-NL" i="1" dirty="0" smtClean="0"/>
              <a:t>A op</a:t>
            </a:r>
            <a:r>
              <a:rPr lang="nl-NL" i="1" dirty="0" smtClean="0"/>
              <a:t> </a:t>
            </a:r>
          </a:p>
          <a:p>
            <a:pPr>
              <a:buNone/>
            </a:pPr>
            <a:r>
              <a:rPr lang="nl-NL" i="1" dirty="0" smtClean="0"/>
              <a:t>zichzelf</a:t>
            </a:r>
            <a:r>
              <a:rPr lang="nl-NL" i="1" dirty="0" smtClean="0"/>
              <a:t>.</a:t>
            </a:r>
          </a:p>
          <a:p>
            <a:pPr>
              <a:buNone/>
            </a:pPr>
            <a:endParaRPr lang="nl-NL" i="1" dirty="0" smtClean="0"/>
          </a:p>
          <a:p>
            <a:pPr algn="ctr">
              <a:buNone/>
            </a:pPr>
            <a:r>
              <a:rPr lang="nl-NL" dirty="0" smtClean="0">
                <a:solidFill>
                  <a:srgbClr val="434343"/>
                </a:solidFill>
              </a:rPr>
              <a:t>boos – wantrouwend – verbaasd – verdrietig – blij – verveeld - twijfelend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Technieken 4: lichaamstaal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eilig in elke Vezel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Macintosh PowerPoint</Application>
  <PresentationFormat>Diavoorstelling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Veilig in elke Vezel</vt:lpstr>
      <vt:lpstr>Technieken 4: lichaamstaal</vt:lpstr>
    </vt:vector>
  </TitlesOfParts>
  <Company>Daad en Raad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Technieken 4: lichaamstaal</dc:title>
  <dc:creator>Annemarie Arensen</dc:creator>
  <cp:lastModifiedBy>Annemarie Arensen</cp:lastModifiedBy>
  <cp:revision>2</cp:revision>
  <dcterms:created xsi:type="dcterms:W3CDTF">2013-05-20T17:36:50Z</dcterms:created>
  <dcterms:modified xsi:type="dcterms:W3CDTF">2013-05-20T17:36:58Z</dcterms:modified>
</cp:coreProperties>
</file>