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Default Extension="jpeg" ContentType="image/jpeg"/>
  <Default Extension="xml" ContentType="application/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png" ContentType="image/png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sp>
        <p:nvSpPr>
          <p:cNvPr id="19" name="Tijdelijke aanduiding voor dianummer 5"/>
          <p:cNvSpPr txBox="1">
            <a:spLocks/>
          </p:cNvSpPr>
          <p:nvPr/>
        </p:nvSpPr>
        <p:spPr>
          <a:xfrm>
            <a:off x="6740400" y="60920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21" name="Rechthoek 2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>
            <a:off x="8874000" y="-7614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1687286" y="1763479"/>
            <a:ext cx="6999513" cy="436210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pic>
        <p:nvPicPr>
          <p:cNvPr id="12" name="Afbeelding 11" descr="DD257331.png"/>
          <p:cNvPicPr>
            <a:picLocks noChangeAspect="1"/>
          </p:cNvPicPr>
          <p:nvPr/>
        </p:nvPicPr>
        <p:blipFill>
          <a:blip r:embed="rId4"/>
          <a:srcRect l="32113" r="9550"/>
          <a:stretch>
            <a:fillRect/>
          </a:stretch>
        </p:blipFill>
        <p:spPr>
          <a:xfrm>
            <a:off x="0" y="3412407"/>
            <a:ext cx="1341991" cy="34455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pic>
        <p:nvPicPr>
          <p:cNvPr id="8" name="Afbeelding 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9" name="Tijdelijke aanduiding voor dianummer 5"/>
          <p:cNvSpPr txBox="1">
            <a:spLocks/>
          </p:cNvSpPr>
          <p:nvPr/>
        </p:nvSpPr>
        <p:spPr>
          <a:xfrm>
            <a:off x="6671123" y="60375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7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10" name="Rechthoek 9"/>
          <p:cNvSpPr/>
          <p:nvPr/>
        </p:nvSpPr>
        <p:spPr>
          <a:xfrm>
            <a:off x="8889996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 descr="strepen-grijs-geel-sm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" y="6402705"/>
            <a:ext cx="9000000" cy="447681"/>
          </a:xfrm>
          <a:prstGeom prst="rect">
            <a:avLst/>
          </a:prstGeom>
        </p:spPr>
      </p:pic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1895928" y="274638"/>
            <a:ext cx="6790871" cy="1143000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 dirty="0"/>
          </a:p>
        </p:txBody>
      </p:sp>
      <p:sp>
        <p:nvSpPr>
          <p:cNvPr id="19" name="Tijdelijke aanduiding voor dianummer 5"/>
          <p:cNvSpPr txBox="1">
            <a:spLocks/>
          </p:cNvSpPr>
          <p:nvPr/>
        </p:nvSpPr>
        <p:spPr>
          <a:xfrm>
            <a:off x="6740400" y="60920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7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mei 2013 – versie 00</a:t>
            </a:r>
          </a:p>
        </p:txBody>
      </p:sp>
      <p:sp>
        <p:nvSpPr>
          <p:cNvPr id="21" name="Rechthoek 20"/>
          <p:cNvSpPr/>
          <p:nvPr/>
        </p:nvSpPr>
        <p:spPr>
          <a:xfrm>
            <a:off x="0" y="0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Afbeelding 21" descr="Beeldmerk-Veilig-in-elke-Vezel-met-txt.png"/>
          <p:cNvPicPr>
            <a:picLocks noChangeAspect="1"/>
          </p:cNvPicPr>
          <p:nvPr/>
        </p:nvPicPr>
        <p:blipFill>
          <a:blip r:embed="rId3"/>
          <a:srcRect l="8502" t="7803" r="12107" b="8134"/>
          <a:stretch>
            <a:fillRect/>
          </a:stretch>
        </p:blipFill>
        <p:spPr>
          <a:xfrm>
            <a:off x="270000" y="125052"/>
            <a:ext cx="1625929" cy="1365154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>
            <a:off x="8874000" y="-7614"/>
            <a:ext cx="270000" cy="6858000"/>
          </a:xfrm>
          <a:prstGeom prst="rect">
            <a:avLst/>
          </a:prstGeom>
          <a:solidFill>
            <a:srgbClr val="FCB72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1341016" y="1763479"/>
            <a:ext cx="7345783" cy="4362106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</p:txBody>
      </p:sp>
      <p:pic>
        <p:nvPicPr>
          <p:cNvPr id="12" name="Afbeelding 11" descr="DD257370.png"/>
          <p:cNvPicPr>
            <a:picLocks noChangeAspect="1"/>
          </p:cNvPicPr>
          <p:nvPr/>
        </p:nvPicPr>
        <p:blipFill>
          <a:blip r:embed="rId4"/>
          <a:srcRect l="33695" r="15138"/>
          <a:stretch>
            <a:fillRect/>
          </a:stretch>
        </p:blipFill>
        <p:spPr>
          <a:xfrm>
            <a:off x="0" y="3694215"/>
            <a:ext cx="1080798" cy="316378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92CF-C95F-E446-BAD6-DAE0646C459F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20-05-2013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585857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Technieken 2: goed opdrachten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 lvl="0"/>
            <a:r>
              <a:rPr lang="nl-NL" dirty="0" smtClean="0"/>
              <a:t>wees specifiek (wat, hoe, wanneer, ...)</a:t>
            </a:r>
          </a:p>
          <a:p>
            <a:pPr lvl="0"/>
            <a:r>
              <a:rPr lang="nl-NL" dirty="0" smtClean="0"/>
              <a:t>ga er niet zomaar vanuit dat een ander begrijpt wat je wil!</a:t>
            </a:r>
          </a:p>
          <a:p>
            <a:pPr lvl="0"/>
            <a:r>
              <a:rPr lang="nl-NL" dirty="0" smtClean="0"/>
              <a:t>check dus of iemand het begrepen heeft, met een ‘open’ vraag</a:t>
            </a:r>
          </a:p>
          <a:p>
            <a:pPr lvl="0"/>
            <a:r>
              <a:rPr lang="nl-NL" dirty="0" smtClean="0"/>
              <a:t>observeer vervolgens of iemand het ook echt doet wat je wil</a:t>
            </a:r>
          </a:p>
          <a:p>
            <a:pPr lvl="0"/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pPr lvl="1">
              <a:buNone/>
            </a:pPr>
            <a:endParaRPr lang="nl-NL" i="1" dirty="0" smtClean="0"/>
          </a:p>
          <a:p>
            <a:pPr lvl="1">
              <a:buNone/>
            </a:pPr>
            <a:endParaRPr lang="nl-NL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Technieken 2: goed opdrachten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2878138" y="1693863"/>
            <a:ext cx="6265862" cy="4525962"/>
          </a:xfrm>
        </p:spPr>
        <p:txBody>
          <a:bodyPr/>
          <a:lstStyle/>
          <a:p>
            <a:pPr>
              <a:buNone/>
            </a:pP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2635366" y="1986027"/>
            <a:ext cx="3494796" cy="420914"/>
          </a:xfrm>
          <a:prstGeom prst="rect">
            <a:avLst/>
          </a:prstGeom>
          <a:solidFill>
            <a:srgbClr val="434343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Opdracht</a:t>
            </a:r>
            <a:endParaRPr lang="nl-NL" dirty="0"/>
          </a:p>
        </p:txBody>
      </p:sp>
      <p:cxnSp>
        <p:nvCxnSpPr>
          <p:cNvPr id="10" name="Rechte verbindingslijn met pijl 9"/>
          <p:cNvCxnSpPr/>
          <p:nvPr/>
        </p:nvCxnSpPr>
        <p:spPr>
          <a:xfrm rot="5400000">
            <a:off x="4167929" y="2611434"/>
            <a:ext cx="410573" cy="1588"/>
          </a:xfrm>
          <a:prstGeom prst="straightConnector1">
            <a:avLst/>
          </a:prstGeom>
          <a:ln>
            <a:solidFill>
              <a:srgbClr val="43434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2635366" y="2912205"/>
            <a:ext cx="3494796" cy="897532"/>
          </a:xfrm>
          <a:prstGeom prst="rect">
            <a:avLst/>
          </a:prstGeom>
          <a:solidFill>
            <a:srgbClr val="434343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Medewerker: wat er in zijn hoofd gebeurt kan niemand zien</a:t>
            </a:r>
            <a:endParaRPr lang="nl-NL" dirty="0"/>
          </a:p>
        </p:txBody>
      </p:sp>
      <p:cxnSp>
        <p:nvCxnSpPr>
          <p:cNvPr id="12" name="Rechte verbindingslijn met pijl 11"/>
          <p:cNvCxnSpPr/>
          <p:nvPr/>
        </p:nvCxnSpPr>
        <p:spPr>
          <a:xfrm rot="5400000">
            <a:off x="3909146" y="4539988"/>
            <a:ext cx="926551" cy="1588"/>
          </a:xfrm>
          <a:prstGeom prst="straightConnector1">
            <a:avLst/>
          </a:prstGeom>
          <a:ln>
            <a:solidFill>
              <a:srgbClr val="43434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2624229" y="5212157"/>
            <a:ext cx="3494796" cy="459478"/>
          </a:xfrm>
          <a:prstGeom prst="rect">
            <a:avLst/>
          </a:prstGeom>
          <a:solidFill>
            <a:srgbClr val="434343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Gedrag</a:t>
            </a:r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4726139" y="4406236"/>
            <a:ext cx="1709582" cy="300659"/>
          </a:xfrm>
          <a:prstGeom prst="rect">
            <a:avLst/>
          </a:prstGeom>
          <a:solidFill>
            <a:srgbClr val="434343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Kennis / kunde</a:t>
            </a:r>
            <a:endParaRPr lang="nl-NL" dirty="0"/>
          </a:p>
        </p:txBody>
      </p:sp>
      <p:sp>
        <p:nvSpPr>
          <p:cNvPr id="17" name="Wolkvormige toelichting 16"/>
          <p:cNvSpPr/>
          <p:nvPr/>
        </p:nvSpPr>
        <p:spPr>
          <a:xfrm>
            <a:off x="5808048" y="3646732"/>
            <a:ext cx="2006928" cy="759504"/>
          </a:xfrm>
          <a:prstGeom prst="cloudCallout">
            <a:avLst/>
          </a:prstGeom>
          <a:solidFill>
            <a:srgbClr val="FDC225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/>
              <a:t>voldoende?</a:t>
            </a:r>
            <a:endParaRPr lang="nl-NL" sz="1600" b="1" dirty="0"/>
          </a:p>
        </p:txBody>
      </p:sp>
      <p:sp>
        <p:nvSpPr>
          <p:cNvPr id="18" name="Wolkvormige toelichting 17"/>
          <p:cNvSpPr/>
          <p:nvPr/>
        </p:nvSpPr>
        <p:spPr>
          <a:xfrm>
            <a:off x="5418591" y="1934304"/>
            <a:ext cx="2034259" cy="945274"/>
          </a:xfrm>
          <a:prstGeom prst="cloudCallout">
            <a:avLst/>
          </a:prstGeom>
          <a:solidFill>
            <a:srgbClr val="FDC225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/>
              <a:t>check: boodschap begrepen?</a:t>
            </a:r>
            <a:endParaRPr lang="nl-NL" sz="1600" b="1" dirty="0"/>
          </a:p>
        </p:txBody>
      </p:sp>
      <p:sp>
        <p:nvSpPr>
          <p:cNvPr id="19" name="Wolkvormige toelichting 18"/>
          <p:cNvSpPr/>
          <p:nvPr/>
        </p:nvSpPr>
        <p:spPr>
          <a:xfrm>
            <a:off x="5264673" y="4706895"/>
            <a:ext cx="1874836" cy="702586"/>
          </a:xfrm>
          <a:prstGeom prst="cloudCallout">
            <a:avLst/>
          </a:prstGeom>
          <a:solidFill>
            <a:srgbClr val="FDC225"/>
          </a:solidFill>
          <a:ln>
            <a:solidFill>
              <a:srgbClr val="43434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/>
              <a:t>observeer!</a:t>
            </a:r>
            <a:endParaRPr lang="nl-NL" sz="1600" b="1" dirty="0"/>
          </a:p>
        </p:txBody>
      </p:sp>
      <p:cxnSp>
        <p:nvCxnSpPr>
          <p:cNvPr id="20" name="Rechte verbindingslijn met pijl 19"/>
          <p:cNvCxnSpPr/>
          <p:nvPr/>
        </p:nvCxnSpPr>
        <p:spPr>
          <a:xfrm rot="10800000">
            <a:off x="4444669" y="4573594"/>
            <a:ext cx="281471" cy="1"/>
          </a:xfrm>
          <a:prstGeom prst="straightConnector1">
            <a:avLst/>
          </a:prstGeom>
          <a:ln>
            <a:solidFill>
              <a:srgbClr val="43434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Technieken 2: goed opdrachten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dirty="0" smtClean="0"/>
          </a:p>
          <a:p>
            <a:pPr lvl="0"/>
            <a:r>
              <a:rPr lang="nl-NL" dirty="0" smtClean="0"/>
              <a:t>oefen het opdrachten geven met elkaar:</a:t>
            </a:r>
          </a:p>
          <a:p>
            <a:pPr lvl="1"/>
            <a:r>
              <a:rPr lang="nl-NL" dirty="0" smtClean="0"/>
              <a:t>de opdrachtgever geeft de opdracht zo duidelijk mogelijk</a:t>
            </a:r>
          </a:p>
          <a:p>
            <a:pPr lvl="1"/>
            <a:r>
              <a:rPr lang="nl-NL" dirty="0" smtClean="0"/>
              <a:t>de opdrachtgever checkt ‘overdreven’ goed of de ander zijn vraag begrepen heeft</a:t>
            </a:r>
          </a:p>
          <a:p>
            <a:pPr lvl="1"/>
            <a:r>
              <a:rPr lang="nl-NL" dirty="0" smtClean="0"/>
              <a:t>oefen ook met het geven van lastige opdrachten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wat leer je hiervan?</a:t>
            </a:r>
          </a:p>
          <a:p>
            <a:endParaRPr lang="nl-NL" dirty="0" smtClean="0"/>
          </a:p>
          <a:p>
            <a:pPr lvl="1">
              <a:buNone/>
            </a:pPr>
            <a:endParaRPr lang="nl-NL" i="1" dirty="0" smtClean="0"/>
          </a:p>
          <a:p>
            <a:pPr lvl="1">
              <a:buNone/>
            </a:pPr>
            <a:endParaRPr lang="nl-NL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eilig in elke Veze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Macintosh PowerPoint</Application>
  <PresentationFormat>Diavoorstelling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Veilig in elke Vezel</vt:lpstr>
      <vt:lpstr>Technieken 2: goed opdrachten geven</vt:lpstr>
      <vt:lpstr>Technieken 2: goed opdrachten geven</vt:lpstr>
      <vt:lpstr>Technieken 2: goed opdrachten geven</vt:lpstr>
    </vt:vector>
  </TitlesOfParts>
  <Company>Daad en Raad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Technieken 2: goed opdrachten geven</dc:title>
  <dc:creator>Annemarie Arensen</dc:creator>
  <cp:lastModifiedBy>Annemarie Arensen</cp:lastModifiedBy>
  <cp:revision>2</cp:revision>
  <dcterms:created xsi:type="dcterms:W3CDTF">2013-05-20T17:35:30Z</dcterms:created>
  <dcterms:modified xsi:type="dcterms:W3CDTF">2013-05-20T17:35:42Z</dcterms:modified>
</cp:coreProperties>
</file>