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3.xml" ContentType="application/vnd.openxmlformats-officedocument.presentationml.slideLayout+xml"/>
  <Default Extension="jpeg" ContentType="image/jpeg"/>
  <Default Extension="xml" ContentType="application/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png" ContentType="image/png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Default Extension="rels" ContentType="application/vnd.openxmlformats-package.relationships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1" r:id="rId1"/>
  </p:sldMasterIdLst>
  <p:sldIdLst>
    <p:sldId id="265" r:id="rId2"/>
    <p:sldId id="263" r:id="rId3"/>
    <p:sldId id="264" r:id="rId4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16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8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 descr="strepen-grijs-geel-sm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" y="6402705"/>
            <a:ext cx="9000000" cy="447681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0786" y="1763479"/>
            <a:ext cx="8206013" cy="4362106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1895928" y="274638"/>
            <a:ext cx="6790871" cy="11430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 dirty="0"/>
          </a:p>
        </p:txBody>
      </p:sp>
      <p:sp>
        <p:nvSpPr>
          <p:cNvPr id="19" name="Tijdelijke aanduiding voor dianummer 5"/>
          <p:cNvSpPr txBox="1">
            <a:spLocks/>
          </p:cNvSpPr>
          <p:nvPr/>
        </p:nvSpPr>
        <p:spPr>
          <a:xfrm>
            <a:off x="6740400" y="609200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474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© mei 2013 – versie 00</a:t>
            </a:r>
          </a:p>
        </p:txBody>
      </p:sp>
      <p:sp>
        <p:nvSpPr>
          <p:cNvPr id="21" name="Rechthoek 20"/>
          <p:cNvSpPr/>
          <p:nvPr/>
        </p:nvSpPr>
        <p:spPr>
          <a:xfrm>
            <a:off x="0" y="0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2" name="Afbeelding 21" descr="Beeldmerk-Veilig-in-elke-Vezel-met-txt.png"/>
          <p:cNvPicPr>
            <a:picLocks noChangeAspect="1"/>
          </p:cNvPicPr>
          <p:nvPr/>
        </p:nvPicPr>
        <p:blipFill>
          <a:blip r:embed="rId3"/>
          <a:srcRect l="8502" t="7803" r="12107" b="8134"/>
          <a:stretch>
            <a:fillRect/>
          </a:stretch>
        </p:blipFill>
        <p:spPr>
          <a:xfrm>
            <a:off x="270000" y="125052"/>
            <a:ext cx="1625929" cy="1365154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>
            <a:off x="8874000" y="-7614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 descr="strepen-grijs-geel-sm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" y="6402705"/>
            <a:ext cx="9000000" cy="447681"/>
          </a:xfrm>
          <a:prstGeom prst="rect">
            <a:avLst/>
          </a:prstGeom>
        </p:spPr>
      </p:pic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1895928" y="274638"/>
            <a:ext cx="6790871" cy="11430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 dirty="0"/>
          </a:p>
        </p:txBody>
      </p:sp>
      <p:sp>
        <p:nvSpPr>
          <p:cNvPr id="19" name="Tijdelijke aanduiding voor dianummer 5"/>
          <p:cNvSpPr txBox="1">
            <a:spLocks/>
          </p:cNvSpPr>
          <p:nvPr/>
        </p:nvSpPr>
        <p:spPr>
          <a:xfrm>
            <a:off x="457200" y="6098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474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© mei 2013 – versie 00</a:t>
            </a:r>
          </a:p>
        </p:txBody>
      </p:sp>
      <p:sp>
        <p:nvSpPr>
          <p:cNvPr id="21" name="Rechthoek 20"/>
          <p:cNvSpPr/>
          <p:nvPr/>
        </p:nvSpPr>
        <p:spPr>
          <a:xfrm>
            <a:off x="0" y="0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2" name="Afbeelding 21" descr="Beeldmerk-Veilig-in-elke-Vezel-met-txt.png"/>
          <p:cNvPicPr>
            <a:picLocks noChangeAspect="1"/>
          </p:cNvPicPr>
          <p:nvPr/>
        </p:nvPicPr>
        <p:blipFill>
          <a:blip r:embed="rId3"/>
          <a:srcRect l="8502" t="7803" r="12107" b="8134"/>
          <a:stretch>
            <a:fillRect/>
          </a:stretch>
        </p:blipFill>
        <p:spPr>
          <a:xfrm>
            <a:off x="270000" y="125052"/>
            <a:ext cx="1625929" cy="1365154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>
            <a:off x="8874000" y="-7614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inhoud 2"/>
          <p:cNvSpPr>
            <a:spLocks noGrp="1"/>
          </p:cNvSpPr>
          <p:nvPr>
            <p:ph idx="1"/>
          </p:nvPr>
        </p:nvSpPr>
        <p:spPr>
          <a:xfrm>
            <a:off x="480786" y="1763479"/>
            <a:ext cx="7201885" cy="4362106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</p:txBody>
      </p:sp>
      <p:pic>
        <p:nvPicPr>
          <p:cNvPr id="12" name="Afbeelding 11" descr="DD257237.png"/>
          <p:cNvPicPr>
            <a:picLocks noChangeAspect="1"/>
          </p:cNvPicPr>
          <p:nvPr/>
        </p:nvPicPr>
        <p:blipFill>
          <a:blip r:embed="rId4"/>
          <a:srcRect l="15451" r="17502"/>
          <a:stretch>
            <a:fillRect/>
          </a:stretch>
        </p:blipFill>
        <p:spPr>
          <a:xfrm>
            <a:off x="7574591" y="3371662"/>
            <a:ext cx="1560612" cy="34863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 descr="strepen-grijs-geel-sm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" y="6402705"/>
            <a:ext cx="9000000" cy="447681"/>
          </a:xfrm>
          <a:prstGeom prst="rect">
            <a:avLst/>
          </a:prstGeom>
        </p:spPr>
      </p:pic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1895928" y="274638"/>
            <a:ext cx="6790871" cy="11430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 dirty="0"/>
          </a:p>
        </p:txBody>
      </p:sp>
      <p:sp>
        <p:nvSpPr>
          <p:cNvPr id="19" name="Tijdelijke aanduiding voor dianummer 5"/>
          <p:cNvSpPr txBox="1">
            <a:spLocks/>
          </p:cNvSpPr>
          <p:nvPr/>
        </p:nvSpPr>
        <p:spPr>
          <a:xfrm>
            <a:off x="6740400" y="609200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474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© mei 2013 – versie 00</a:t>
            </a:r>
          </a:p>
        </p:txBody>
      </p:sp>
      <p:sp>
        <p:nvSpPr>
          <p:cNvPr id="21" name="Rechthoek 20"/>
          <p:cNvSpPr/>
          <p:nvPr/>
        </p:nvSpPr>
        <p:spPr>
          <a:xfrm>
            <a:off x="0" y="0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2" name="Afbeelding 21" descr="Beeldmerk-Veilig-in-elke-Vezel-met-txt.png"/>
          <p:cNvPicPr>
            <a:picLocks noChangeAspect="1"/>
          </p:cNvPicPr>
          <p:nvPr/>
        </p:nvPicPr>
        <p:blipFill>
          <a:blip r:embed="rId3"/>
          <a:srcRect l="8502" t="7803" r="12107" b="8134"/>
          <a:stretch>
            <a:fillRect/>
          </a:stretch>
        </p:blipFill>
        <p:spPr>
          <a:xfrm>
            <a:off x="270000" y="125052"/>
            <a:ext cx="1625929" cy="1365154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>
            <a:off x="8874000" y="-7614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"/>
          </p:nvPr>
        </p:nvSpPr>
        <p:spPr>
          <a:xfrm>
            <a:off x="1524000" y="1763479"/>
            <a:ext cx="7162799" cy="4362106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</p:txBody>
      </p:sp>
      <p:pic>
        <p:nvPicPr>
          <p:cNvPr id="11" name="Afbeelding 10" descr="DD257292.png"/>
          <p:cNvPicPr>
            <a:picLocks noChangeAspect="1"/>
          </p:cNvPicPr>
          <p:nvPr/>
        </p:nvPicPr>
        <p:blipFill>
          <a:blip r:embed="rId4"/>
          <a:srcRect l="23217" r="14766"/>
          <a:stretch>
            <a:fillRect/>
          </a:stretch>
        </p:blipFill>
        <p:spPr>
          <a:xfrm>
            <a:off x="0" y="3660394"/>
            <a:ext cx="1323977" cy="319760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B92CF-C95F-E446-BAD6-DAE0646C459F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20-05-2013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rgbClr val="585857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Technieken 1: de juiste maat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Je kunt een boodschap overdrijven, te hoog van de</a:t>
            </a:r>
            <a:r>
              <a:rPr lang="nl-NL" dirty="0" smtClean="0"/>
              <a:t> </a:t>
            </a:r>
          </a:p>
          <a:p>
            <a:pPr>
              <a:buNone/>
            </a:pPr>
            <a:r>
              <a:rPr lang="nl-NL" dirty="0" smtClean="0"/>
              <a:t>toren </a:t>
            </a:r>
            <a:r>
              <a:rPr lang="nl-NL" dirty="0" smtClean="0"/>
              <a:t>blazen, doorschieten</a:t>
            </a:r>
            <a:r>
              <a:rPr lang="nl-NL" dirty="0" smtClean="0"/>
              <a:t> in </a:t>
            </a:r>
            <a:r>
              <a:rPr lang="nl-NL" dirty="0" smtClean="0"/>
              <a:t>een gevoel. Je kunt</a:t>
            </a:r>
            <a:r>
              <a:rPr lang="nl-NL" dirty="0" smtClean="0"/>
              <a:t> </a:t>
            </a:r>
          </a:p>
          <a:p>
            <a:pPr>
              <a:buNone/>
            </a:pPr>
            <a:r>
              <a:rPr lang="nl-NL" dirty="0" smtClean="0"/>
              <a:t>ook </a:t>
            </a:r>
            <a:r>
              <a:rPr lang="nl-NL" dirty="0" smtClean="0"/>
              <a:t>tekortschieten, een kwestie te veel wegcijferen</a:t>
            </a:r>
            <a:r>
              <a:rPr lang="nl-NL" dirty="0" smtClean="0"/>
              <a:t> </a:t>
            </a:r>
          </a:p>
          <a:p>
            <a:pPr>
              <a:buNone/>
            </a:pPr>
            <a:r>
              <a:rPr lang="nl-NL" dirty="0" smtClean="0"/>
              <a:t>of </a:t>
            </a:r>
            <a:r>
              <a:rPr lang="nl-NL" dirty="0" smtClean="0"/>
              <a:t>je</a:t>
            </a:r>
            <a:r>
              <a:rPr lang="nl-NL" dirty="0" smtClean="0"/>
              <a:t> eigen </a:t>
            </a:r>
            <a:r>
              <a:rPr lang="nl-NL" dirty="0" smtClean="0"/>
              <a:t>gevoel te klein maken. Wat is het juiste</a:t>
            </a:r>
            <a:r>
              <a:rPr lang="nl-NL" dirty="0" smtClean="0"/>
              <a:t> </a:t>
            </a:r>
          </a:p>
          <a:p>
            <a:pPr>
              <a:buNone/>
            </a:pPr>
            <a:r>
              <a:rPr lang="nl-NL" dirty="0" smtClean="0"/>
              <a:t>midden</a:t>
            </a:r>
            <a:r>
              <a:rPr lang="nl-NL" dirty="0" smtClean="0"/>
              <a:t>?</a:t>
            </a:r>
          </a:p>
          <a:p>
            <a:endParaRPr lang="nl-NL" dirty="0" smtClean="0"/>
          </a:p>
          <a:p>
            <a:pPr lvl="1">
              <a:buNone/>
            </a:pPr>
            <a:endParaRPr lang="nl-NL" i="1" dirty="0" smtClean="0"/>
          </a:p>
          <a:p>
            <a:pPr lvl="1">
              <a:buNone/>
            </a:pPr>
            <a:endParaRPr lang="nl-NL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nl-NL" sz="2400" dirty="0" smtClean="0"/>
              <a:t>Bedenk een werksituatie waarin je je tot</a:t>
            </a:r>
            <a:r>
              <a:rPr lang="nl-NL" sz="2400" dirty="0" smtClean="0"/>
              <a:t> iemand </a:t>
            </a:r>
            <a:r>
              <a:rPr lang="nl-NL" sz="2400" dirty="0" smtClean="0"/>
              <a:t>wil richten</a:t>
            </a:r>
            <a:r>
              <a:rPr lang="nl-NL" sz="2400" dirty="0" smtClean="0"/>
              <a:t> </a:t>
            </a:r>
          </a:p>
          <a:p>
            <a:pPr lvl="0">
              <a:buNone/>
            </a:pPr>
            <a:r>
              <a:rPr lang="nl-NL" sz="2400" dirty="0" smtClean="0"/>
              <a:t>met </a:t>
            </a:r>
            <a:r>
              <a:rPr lang="nl-NL" sz="2400" dirty="0" smtClean="0"/>
              <a:t>een (moeilijke)</a:t>
            </a:r>
            <a:r>
              <a:rPr lang="nl-NL" sz="2400" dirty="0" smtClean="0"/>
              <a:t> boodschap</a:t>
            </a:r>
            <a:r>
              <a:rPr lang="nl-NL" sz="2400" dirty="0" smtClean="0"/>
              <a:t>. Schrijf de boodschap </a:t>
            </a:r>
            <a:r>
              <a:rPr lang="nl-NL" sz="2400" dirty="0" err="1" smtClean="0"/>
              <a:t>op.</a:t>
            </a:r>
            <a:r>
              <a:rPr lang="nl-NL" sz="2400" dirty="0" smtClean="0"/>
              <a:t> </a:t>
            </a:r>
          </a:p>
          <a:p>
            <a:pPr lvl="0">
              <a:buNone/>
            </a:pPr>
            <a:endParaRPr lang="nl-NL" sz="2400" dirty="0" smtClean="0"/>
          </a:p>
          <a:p>
            <a:r>
              <a:rPr lang="nl-NL" sz="2400" dirty="0" smtClean="0"/>
              <a:t>herschrijf de tekst als ‘te fors’ en draag deze aan elkaar voor</a:t>
            </a:r>
          </a:p>
          <a:p>
            <a:r>
              <a:rPr lang="nl-NL" sz="2400" dirty="0" smtClean="0"/>
              <a:t>herschrijf de tekst als ‘te zwak’ en draag deze aan elkaar voor</a:t>
            </a:r>
          </a:p>
          <a:p>
            <a:r>
              <a:rPr lang="nl-NL" sz="2400" dirty="0" smtClean="0"/>
              <a:t>herschrijf de tekst als ‘precies goed’ en draag deze aan elkaar voor</a:t>
            </a:r>
          </a:p>
          <a:p>
            <a:pPr lvl="0"/>
            <a:endParaRPr lang="nl-NL" sz="2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Technieken 1: de juiste maat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Technieken 1: de juiste maat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NL" dirty="0" smtClean="0"/>
          </a:p>
          <a:p>
            <a:pPr lvl="0"/>
            <a:r>
              <a:rPr lang="nl-NL" dirty="0" smtClean="0"/>
              <a:t>wat zijn de kenmerken van de te forse, te zwakke en de precies goed geformuleerde boodschap?</a:t>
            </a:r>
          </a:p>
          <a:p>
            <a:pPr lvl="0"/>
            <a:r>
              <a:rPr lang="nl-NL" dirty="0" smtClean="0"/>
              <a:t>hoe beleef je ‘het juiste midden’?</a:t>
            </a:r>
          </a:p>
          <a:p>
            <a:pPr lvl="0"/>
            <a:r>
              <a:rPr lang="nl-NL" dirty="0" smtClean="0"/>
              <a:t>moet de woordkeus aangepast worden als je de boodschap uitspreekt?</a:t>
            </a:r>
          </a:p>
          <a:p>
            <a:pPr>
              <a:buNone/>
            </a:pPr>
            <a:endParaRPr lang="nl-NL" dirty="0" smtClean="0"/>
          </a:p>
          <a:p>
            <a:endParaRPr lang="nl-NL" dirty="0" smtClean="0"/>
          </a:p>
          <a:p>
            <a:pPr lvl="1">
              <a:buNone/>
            </a:pPr>
            <a:endParaRPr lang="nl-NL" i="1" dirty="0" smtClean="0"/>
          </a:p>
          <a:p>
            <a:pPr lvl="1">
              <a:buNone/>
            </a:pPr>
            <a:endParaRPr lang="nl-NL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eilig in elke Vezel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Macintosh PowerPoint</Application>
  <PresentationFormat>Diavoorstelling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Veilig in elke Vezel</vt:lpstr>
      <vt:lpstr>Technieken 1: de juiste maat</vt:lpstr>
      <vt:lpstr>Technieken 1: de juiste maat</vt:lpstr>
      <vt:lpstr>Technieken 1: de juiste maat</vt:lpstr>
    </vt:vector>
  </TitlesOfParts>
  <Company>Daad en Raad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Technieken 1: de juiste maat</dc:title>
  <dc:creator>Annemarie Arensen</dc:creator>
  <cp:lastModifiedBy>Annemarie Arensen</cp:lastModifiedBy>
  <cp:revision>2</cp:revision>
  <dcterms:created xsi:type="dcterms:W3CDTF">2013-05-20T17:34:32Z</dcterms:created>
  <dcterms:modified xsi:type="dcterms:W3CDTF">2013-05-20T17:35:15Z</dcterms:modified>
</cp:coreProperties>
</file>