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5" r:id="rId1"/>
  </p:sldMasterIdLst>
  <p:sldIdLst>
    <p:sldId id="256" r:id="rId2"/>
    <p:sldId id="267" r:id="rId3"/>
    <p:sldId id="264" r:id="rId4"/>
    <p:sldId id="268" r:id="rId5"/>
    <p:sldId id="261" r:id="rId6"/>
    <p:sldId id="259" r:id="rId7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CC30"/>
    <a:srgbClr val="52FF24"/>
    <a:srgbClr val="87E824"/>
    <a:srgbClr val="5657E5"/>
    <a:srgbClr val="585857"/>
    <a:srgbClr val="333333"/>
    <a:srgbClr val="CCCCCC"/>
    <a:srgbClr val="444444"/>
    <a:srgbClr val="F9B723"/>
    <a:srgbClr val="FBD09D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152" y="9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pic>
        <p:nvPicPr>
          <p:cNvPr id="12" name="Afbeelding 11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464749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5" name="Afbeelding 14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7" name="Afbeelding 16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87286" y="1763479"/>
            <a:ext cx="69995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31.png"/>
          <p:cNvPicPr>
            <a:picLocks noChangeAspect="1"/>
          </p:cNvPicPr>
          <p:nvPr/>
        </p:nvPicPr>
        <p:blipFill>
          <a:blip r:embed="rId4"/>
          <a:srcRect l="32113" r="9550"/>
          <a:stretch>
            <a:fillRect/>
          </a:stretch>
        </p:blipFill>
        <p:spPr>
          <a:xfrm>
            <a:off x="0" y="3412407"/>
            <a:ext cx="1341991" cy="3445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64749"/>
                </a:solidFill>
              </a:defRPr>
            </a:lvl1pPr>
            <a:lvl2pPr>
              <a:defRPr sz="2400">
                <a:solidFill>
                  <a:srgbClr val="464749"/>
                </a:solidFill>
              </a:defRPr>
            </a:lvl2pPr>
            <a:lvl3pPr>
              <a:defRPr sz="2000">
                <a:solidFill>
                  <a:srgbClr val="464749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0" name="Rechthoek 1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19" name="Afbeelding 18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20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8" name="Afbeelding 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9" name="Tijdelijke aanduiding voor dianummer 5"/>
          <p:cNvSpPr txBox="1">
            <a:spLocks/>
          </p:cNvSpPr>
          <p:nvPr/>
        </p:nvSpPr>
        <p:spPr>
          <a:xfrm>
            <a:off x="6671123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7" name="Afbeelding 6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8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9" name="Rechthoek 8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10" name="Afbeelding 9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1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9" name="Afbeelding 8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4" name="Afbeelding 13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6" name="Afbeelding 15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158.png"/>
          <p:cNvPicPr>
            <a:picLocks noChangeAspect="1"/>
          </p:cNvPicPr>
          <p:nvPr/>
        </p:nvPicPr>
        <p:blipFill>
          <a:blip r:embed="rId4"/>
          <a:srcRect l="14854" r="19987"/>
          <a:stretch>
            <a:fillRect/>
          </a:stretch>
        </p:blipFill>
        <p:spPr>
          <a:xfrm>
            <a:off x="7646662" y="3431815"/>
            <a:ext cx="1490487" cy="3426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7201885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237.png"/>
          <p:cNvPicPr>
            <a:picLocks noChangeAspect="1"/>
          </p:cNvPicPr>
          <p:nvPr/>
        </p:nvPicPr>
        <p:blipFill>
          <a:blip r:embed="rId4"/>
          <a:srcRect l="15451" r="17502"/>
          <a:stretch>
            <a:fillRect/>
          </a:stretch>
        </p:blipFill>
        <p:spPr>
          <a:xfrm>
            <a:off x="7574591" y="3371662"/>
            <a:ext cx="1560612" cy="3486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15.png"/>
          <p:cNvPicPr>
            <a:picLocks noChangeAspect="1"/>
          </p:cNvPicPr>
          <p:nvPr/>
        </p:nvPicPr>
        <p:blipFill>
          <a:blip r:embed="rId4"/>
          <a:srcRect l="13333" r="32331"/>
          <a:stretch>
            <a:fillRect/>
          </a:stretch>
        </p:blipFill>
        <p:spPr>
          <a:xfrm>
            <a:off x="7943882" y="3511459"/>
            <a:ext cx="1211281" cy="33389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92.png"/>
          <p:cNvPicPr>
            <a:picLocks noChangeAspect="1"/>
          </p:cNvPicPr>
          <p:nvPr/>
        </p:nvPicPr>
        <p:blipFill>
          <a:blip r:embed="rId4"/>
          <a:srcRect l="23217" r="14766"/>
          <a:stretch>
            <a:fillRect/>
          </a:stretch>
        </p:blipFill>
        <p:spPr>
          <a:xfrm>
            <a:off x="0" y="3660394"/>
            <a:ext cx="1323977" cy="31976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341016" y="1763479"/>
            <a:ext cx="734578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70.png"/>
          <p:cNvPicPr>
            <a:picLocks noChangeAspect="1"/>
          </p:cNvPicPr>
          <p:nvPr/>
        </p:nvPicPr>
        <p:blipFill>
          <a:blip r:embed="rId4"/>
          <a:srcRect l="33695" r="15138"/>
          <a:stretch>
            <a:fillRect/>
          </a:stretch>
        </p:blipFill>
        <p:spPr>
          <a:xfrm>
            <a:off x="0" y="3694215"/>
            <a:ext cx="1080798" cy="3163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416.png"/>
          <p:cNvPicPr>
            <a:picLocks noChangeAspect="1"/>
          </p:cNvPicPr>
          <p:nvPr/>
        </p:nvPicPr>
        <p:blipFill>
          <a:blip r:embed="rId4"/>
          <a:srcRect l="25620" r="10974"/>
          <a:stretch>
            <a:fillRect/>
          </a:stretch>
        </p:blipFill>
        <p:spPr>
          <a:xfrm>
            <a:off x="0" y="3531369"/>
            <a:ext cx="1405037" cy="331901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6474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6474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6474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6474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toolbox</a:t>
            </a:r>
            <a:r>
              <a:rPr lang="nl-NL" dirty="0" smtClean="0"/>
              <a:t> Adembescherming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4: veiligheid is ons vak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r>
              <a:rPr lang="nl-NL" dirty="0" smtClean="0"/>
              <a:t>Wat gaat er nu beter ten opzichte van voor de </a:t>
            </a:r>
            <a:r>
              <a:rPr lang="nl-NL" dirty="0" err="1" smtClean="0"/>
              <a:t>toolboxen</a:t>
            </a:r>
            <a:r>
              <a:rPr lang="nl-NL" dirty="0" smtClean="0"/>
              <a:t> over het gebruik </a:t>
            </a:r>
            <a:r>
              <a:rPr lang="nl-NL" dirty="0" smtClean="0"/>
              <a:t>van adembescherming</a:t>
            </a:r>
            <a:r>
              <a:rPr lang="nl-NL" dirty="0" smtClean="0"/>
              <a:t>?</a:t>
            </a:r>
          </a:p>
          <a:p>
            <a:endParaRPr lang="nl-NL" dirty="0" smtClean="0"/>
          </a:p>
          <a:p>
            <a:r>
              <a:rPr lang="nl-NL" dirty="0" smtClean="0"/>
              <a:t>Afspraken voor de toekomst</a:t>
            </a:r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Toolbox</a:t>
            </a:r>
            <a:r>
              <a:rPr lang="nl-NL" dirty="0" smtClean="0"/>
              <a:t> Adembescherming</a:t>
            </a: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422400" y="2514599"/>
            <a:ext cx="7264400" cy="3776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indent="-342900">
              <a:spcBef>
                <a:spcPct val="20000"/>
              </a:spcBef>
            </a:pPr>
            <a:r>
              <a:rPr lang="nl-NL" dirty="0" smtClean="0">
                <a:latin typeface="Arial"/>
                <a:cs typeface="Arial"/>
              </a:rPr>
              <a:t>De afgelopen periode hebben we gewerkt met:</a:t>
            </a:r>
          </a:p>
          <a:p>
            <a:pPr marL="342900" indent="-342900">
              <a:spcBef>
                <a:spcPct val="20000"/>
              </a:spcBef>
            </a:pPr>
            <a:endParaRPr lang="nl-NL" dirty="0" smtClean="0"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Gewetensvragen</a:t>
            </a:r>
            <a:endParaRPr lang="nl-NL" dirty="0" smtClean="0"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nl-NL" dirty="0" smtClean="0"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Checklist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nl-NL" dirty="0" smtClean="0"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nl-NL" dirty="0" smtClean="0">
                <a:latin typeface="Arial"/>
                <a:cs typeface="Arial"/>
              </a:rPr>
              <a:t>Het doornemen van de deco-procedure &amp; ABM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nl-NL" dirty="0" smtClean="0"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1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nl-NL" baseline="0" dirty="0" smtClean="0"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Toolbox</a:t>
            </a:r>
            <a:r>
              <a:rPr lang="nl-NL" dirty="0" smtClean="0"/>
              <a:t> Adembescherming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7782681" cy="4362106"/>
          </a:xfrm>
        </p:spPr>
        <p:txBody>
          <a:bodyPr>
            <a:normAutofit/>
          </a:bodyPr>
          <a:lstStyle/>
          <a:p>
            <a:pPr>
              <a:buNone/>
            </a:pPr>
            <a:endParaRPr lang="nl-NL" dirty="0" smtClean="0"/>
          </a:p>
          <a:p>
            <a:pPr lvl="0">
              <a:defRPr/>
            </a:pPr>
            <a:r>
              <a:rPr lang="nl-NL" dirty="0" smtClean="0"/>
              <a:t>Wat gaat er nu volgens jou beter bij het gebruiken van adembescherming? </a:t>
            </a:r>
          </a:p>
          <a:p>
            <a:pPr lvl="0">
              <a:defRPr/>
            </a:pPr>
            <a:endParaRPr lang="nl-NL" dirty="0" smtClean="0"/>
          </a:p>
          <a:p>
            <a:pPr lvl="0">
              <a:defRPr/>
            </a:pPr>
            <a:r>
              <a:rPr lang="nl-NL" dirty="0" smtClean="0"/>
              <a:t>Waar moet de komende tijd nog aan gewerkt worden?</a:t>
            </a:r>
          </a:p>
          <a:p>
            <a:pPr lvl="0">
              <a:defRPr/>
            </a:pPr>
            <a:endParaRPr lang="nl-NL" dirty="0" smtClean="0"/>
          </a:p>
          <a:p>
            <a:pPr lvl="0">
              <a:defRPr/>
            </a:pPr>
            <a:r>
              <a:rPr lang="nl-NL" dirty="0" smtClean="0"/>
              <a:t>Welke afspraken maken we hierover?</a:t>
            </a: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Veiligheid is de essentie van ons vak</a:t>
            </a:r>
            <a:endParaRPr lang="nl-NL" sz="2800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nl-NL" dirty="0" smtClean="0"/>
          </a:p>
          <a:p>
            <a:r>
              <a:rPr lang="nl-NL" dirty="0" smtClean="0"/>
              <a:t>Vakmanschap van een </a:t>
            </a:r>
            <a:r>
              <a:rPr lang="nl-NL" dirty="0" err="1" smtClean="0"/>
              <a:t>asbestverwijderaar</a:t>
            </a:r>
            <a:r>
              <a:rPr lang="nl-NL" dirty="0" smtClean="0"/>
              <a:t>:</a:t>
            </a:r>
          </a:p>
          <a:p>
            <a:endParaRPr lang="nl-NL" dirty="0" smtClean="0"/>
          </a:p>
          <a:p>
            <a:pPr lvl="1"/>
            <a:r>
              <a:rPr lang="nl-NL" dirty="0" smtClean="0"/>
              <a:t>we zijn opgeleid en gecertificeerd om </a:t>
            </a:r>
            <a:r>
              <a:rPr lang="nl-NL" u="sng" dirty="0" smtClean="0"/>
              <a:t>veilig</a:t>
            </a:r>
            <a:r>
              <a:rPr lang="nl-NL" dirty="0" smtClean="0"/>
              <a:t> asbest te verwijderen</a:t>
            </a:r>
          </a:p>
          <a:p>
            <a:pPr lvl="1"/>
            <a:r>
              <a:rPr lang="nl-NL" dirty="0" smtClean="0"/>
              <a:t>we worden ingeschakeld om </a:t>
            </a:r>
            <a:r>
              <a:rPr lang="nl-NL" u="sng" dirty="0" smtClean="0"/>
              <a:t>veilig</a:t>
            </a:r>
            <a:r>
              <a:rPr lang="nl-NL" dirty="0" smtClean="0"/>
              <a:t> asbest te verwijderen</a:t>
            </a:r>
          </a:p>
          <a:p>
            <a:pPr lvl="1"/>
            <a:r>
              <a:rPr lang="nl-NL" dirty="0" smtClean="0"/>
              <a:t>het goed gebruiken van </a:t>
            </a:r>
            <a:r>
              <a:rPr lang="nl-NL" smtClean="0"/>
              <a:t>adembescherming is </a:t>
            </a:r>
            <a:r>
              <a:rPr lang="nl-NL" dirty="0" smtClean="0"/>
              <a:t>een centraal onderdeel van ons vakmanschap</a:t>
            </a:r>
          </a:p>
          <a:p>
            <a:pPr lvl="1">
              <a:buNone/>
            </a:pPr>
            <a:endParaRPr lang="nl-NL" dirty="0" smtClean="0"/>
          </a:p>
          <a:p>
            <a:r>
              <a:rPr lang="nl-NL" dirty="0" smtClean="0"/>
              <a:t>Nederland wordt veiliger dankzij ons! </a:t>
            </a:r>
          </a:p>
          <a:p>
            <a:endParaRPr lang="nl-NL" dirty="0" smtClean="0"/>
          </a:p>
          <a:p>
            <a:pPr>
              <a:buNone/>
            </a:pPr>
            <a:r>
              <a:rPr lang="nl-NL" sz="2000" dirty="0" smtClean="0"/>
              <a:t>VEILIGHEID IS DE ESSENTIE VAN ONS VAK</a:t>
            </a: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Tot slot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>
              <a:buNone/>
            </a:pPr>
            <a:r>
              <a:rPr lang="nl-NL" dirty="0" smtClean="0"/>
              <a:t>Vragen?</a:t>
            </a:r>
          </a:p>
          <a:p>
            <a:endParaRPr lang="nl-NL" dirty="0" smtClean="0"/>
          </a:p>
          <a:p>
            <a:pPr>
              <a:buNone/>
            </a:pPr>
            <a:r>
              <a:rPr lang="nl-NL" sz="3600" b="1" cap="small" dirty="0" smtClean="0"/>
              <a:t>Bedankt!</a:t>
            </a:r>
          </a:p>
          <a:p>
            <a:pPr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ilig in elke Vez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Veilig in elke Vezel.potx</Template>
  <TotalTime>639</TotalTime>
  <Words>147</Words>
  <Application>Microsoft Macintosh PowerPoint</Application>
  <PresentationFormat>Diavoorstelling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Veilig in elke Vezel</vt:lpstr>
      <vt:lpstr>toolbox Adembescherming</vt:lpstr>
      <vt:lpstr>Wat gaan we doen?</vt:lpstr>
      <vt:lpstr>Toolbox Adembescherming</vt:lpstr>
      <vt:lpstr>Toolbox Adembescherming</vt:lpstr>
      <vt:lpstr>Veiligheid is de essentie van ons vak</vt:lpstr>
      <vt:lpstr>Tot slot</vt:lpstr>
    </vt:vector>
  </TitlesOfParts>
  <Company>Daad en Raad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Toolbox werken op hoogte</dc:title>
  <dc:creator>Annemarie Arensen</dc:creator>
  <cp:lastModifiedBy>Annemarie Arensen</cp:lastModifiedBy>
  <cp:revision>77</cp:revision>
  <cp:lastPrinted>2013-04-12T14:20:03Z</cp:lastPrinted>
  <dcterms:created xsi:type="dcterms:W3CDTF">2013-05-20T16:41:49Z</dcterms:created>
  <dcterms:modified xsi:type="dcterms:W3CDTF">2013-05-20T16:43:47Z</dcterms:modified>
</cp:coreProperties>
</file>