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Default Extension="jpeg" ContentType="image/jpeg"/>
  <Override PartName="/docProps/core.xml" ContentType="application/vnd.openxmlformats-package.core-properties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4" r:id="rId1"/>
  </p:sldMasterIdLst>
  <p:sldIdLst>
    <p:sldId id="257" r:id="rId2"/>
    <p:sldId id="258" r:id="rId3"/>
    <p:sldId id="260" r:id="rId4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2104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fld id="{2045723D-C389-8F4E-9E8B-2F72151031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fld id="{2045723D-C389-8F4E-9E8B-2F721510319D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Adembescherming</a:t>
            </a:r>
            <a:endParaRPr lang="nl-NL" sz="24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2: bespreken checklist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Checklist adembescherming: hoe is het daarmee gegaan?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13457" y="1651000"/>
            <a:ext cx="7373341" cy="3741738"/>
          </a:xfrm>
        </p:spPr>
        <p:txBody>
          <a:bodyPr>
            <a:normAutofit lnSpcReduction="10000"/>
          </a:bodyPr>
          <a:lstStyle/>
          <a:p>
            <a:endParaRPr lang="nl-NL" dirty="0" smtClean="0"/>
          </a:p>
          <a:p>
            <a:r>
              <a:rPr lang="nl-NL" dirty="0" smtClean="0"/>
              <a:t>Welke te checken punten waren afgesproken?</a:t>
            </a:r>
          </a:p>
          <a:p>
            <a:endParaRPr lang="nl-NL" dirty="0" smtClean="0"/>
          </a:p>
          <a:p>
            <a:r>
              <a:rPr lang="nl-NL" dirty="0" smtClean="0"/>
              <a:t>Hoe is het daarmee gegaan?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Hoe houden we dit vast?</a:t>
            </a:r>
          </a:p>
          <a:p>
            <a:endParaRPr lang="nl-NL" dirty="0" smtClean="0"/>
          </a:p>
          <a:p>
            <a:r>
              <a:rPr lang="nl-NL" dirty="0" smtClean="0"/>
              <a:t>Moeten er nog vervolgafspraken over gemaakt worden?</a:t>
            </a:r>
          </a:p>
          <a:p>
            <a:pPr>
              <a:buNone/>
            </a:pP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endParaRPr lang="nl-NL" dirty="0" smtClean="0"/>
          </a:p>
          <a:p>
            <a:endParaRPr lang="nl-NL" dirty="0" smtClean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Blijf scherp!</a:t>
            </a:r>
            <a:endParaRPr kumimoji="0" lang="nl-N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50</Words>
  <Application>Microsoft Macintosh PowerPoint</Application>
  <PresentationFormat>Diavoorstelling (4:3)</PresentationFormat>
  <Paragraphs>17</Paragraphs>
  <Slides>3</Slides>
  <Notes>0</Notes>
  <HiddenSlides>0</HiddenSlides>
  <MMClips>0</MMClips>
  <ScaleCrop>false</ScaleCrop>
  <HeadingPairs>
    <vt:vector size="4" baseType="variant">
      <vt:variant>
        <vt:lpstr>Ontwerpsjabloon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1_Veilig in elke Vezel</vt:lpstr>
      <vt:lpstr>toolbox Adembescherming</vt:lpstr>
      <vt:lpstr>Wat gaan we doen?</vt:lpstr>
      <vt:lpstr>Dia 3</vt:lpstr>
    </vt:vector>
  </TitlesOfParts>
  <Company>Daad en Raad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deco-procedure 2: bespreken verbeterpunten</dc:title>
  <dc:creator>Annemarie Arensen</dc:creator>
  <cp:lastModifiedBy>Annemarie Arensen</cp:lastModifiedBy>
  <cp:revision>7</cp:revision>
  <dcterms:created xsi:type="dcterms:W3CDTF">2013-05-20T16:32:47Z</dcterms:created>
  <dcterms:modified xsi:type="dcterms:W3CDTF">2013-05-20T16:39:37Z</dcterms:modified>
</cp:coreProperties>
</file>