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handoutMasterIdLst>
    <p:handoutMasterId r:id="rId10"/>
  </p:handoutMasterIdLst>
  <p:sldIdLst>
    <p:sldId id="256" r:id="rId2"/>
    <p:sldId id="267" r:id="rId3"/>
    <p:sldId id="257" r:id="rId4"/>
    <p:sldId id="271" r:id="rId5"/>
    <p:sldId id="268" r:id="rId6"/>
    <p:sldId id="269" r:id="rId7"/>
    <p:sldId id="263" r:id="rId8"/>
    <p:sldId id="259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FFCC30"/>
    <a:srgbClr val="52FF24"/>
    <a:srgbClr val="87E824"/>
    <a:srgbClr val="5657E5"/>
    <a:srgbClr val="585857"/>
    <a:srgbClr val="333333"/>
    <a:srgbClr val="CCCCCC"/>
    <a:srgbClr val="444444"/>
    <a:srgbClr val="F9B723"/>
    <a:srgbClr val="FBD09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9BFC1-2BBA-8644-83DE-0FD4B852C9E7}" type="datetimeFigureOut">
              <a:rPr lang="nl-NL" smtClean="0"/>
              <a:pPr/>
              <a:t>20-05-2013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ABD48-891D-3C48-A103-C6ED134848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dirty="0" smtClean="0"/>
              <a:t> Adembescherming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2: blijf scherp!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Waarom is adembescherming zo belangrijk?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Wat gaan we de komende periode doen aan een goed gebruik van adembeschermingsmiddelen?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ook alweer?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0652" y="1752600"/>
            <a:ext cx="8266148" cy="4373563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473200"/>
            <a:ext cx="8229600" cy="37417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err="1" smtClean="0"/>
              <a:t>Adembeschermingsapparatuur</a:t>
            </a:r>
            <a:r>
              <a:rPr lang="nl-NL" dirty="0" smtClean="0"/>
              <a:t> beschermt je tegen het inademen van lucht die </a:t>
            </a:r>
          </a:p>
          <a:p>
            <a:pPr>
              <a:buNone/>
            </a:pPr>
            <a:r>
              <a:rPr lang="nl-NL" dirty="0" smtClean="0"/>
              <a:t>verontreinigd is met asbestvezels en andere schadelijke stoffen.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Adembescherming (ABM) is dus </a:t>
            </a:r>
            <a:r>
              <a:rPr lang="nl-NL" i="1" dirty="0" smtClean="0"/>
              <a:t>essentieel </a:t>
            </a:r>
            <a:r>
              <a:rPr lang="nl-NL" dirty="0" smtClean="0"/>
              <a:t>voor je gezondheid</a:t>
            </a:r>
          </a:p>
          <a:p>
            <a:endParaRPr lang="nl-NL" dirty="0" smtClean="0"/>
          </a:p>
          <a:p>
            <a:r>
              <a:rPr lang="nl-NL" dirty="0" smtClean="0"/>
              <a:t>Vakmanschap = het goed gebruiken en onderhouden van de nodige ABM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ook alweer?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Hoe vaker je een asbestvezel inademt, des te groter de kans op gezondheidsschade!</a:t>
            </a:r>
          </a:p>
          <a:p>
            <a:endParaRPr lang="nl-NL" dirty="0" smtClean="0"/>
          </a:p>
          <a:p>
            <a:r>
              <a:rPr lang="nl-NL" dirty="0" smtClean="0"/>
              <a:t>Mogelijke aandoeningen:</a:t>
            </a:r>
          </a:p>
          <a:p>
            <a:pPr lvl="1"/>
            <a:r>
              <a:rPr lang="nl-NL" dirty="0" smtClean="0"/>
              <a:t>asbestose</a:t>
            </a:r>
          </a:p>
          <a:p>
            <a:pPr lvl="1"/>
            <a:r>
              <a:rPr lang="nl-NL" dirty="0" smtClean="0"/>
              <a:t>longkanker</a:t>
            </a:r>
          </a:p>
          <a:p>
            <a:pPr lvl="1"/>
            <a:r>
              <a:rPr lang="nl-NL" dirty="0" err="1" smtClean="0"/>
              <a:t>mesothelioom</a:t>
            </a:r>
            <a:r>
              <a:rPr lang="nl-NL" dirty="0" smtClean="0"/>
              <a:t> (long- of buikvlieskanker)</a:t>
            </a:r>
          </a:p>
          <a:p>
            <a:pPr lvl="1"/>
            <a:r>
              <a:rPr lang="nl-NL" dirty="0" err="1" smtClean="0"/>
              <a:t>pleurale</a:t>
            </a:r>
            <a:r>
              <a:rPr lang="nl-NL" dirty="0" smtClean="0"/>
              <a:t> plaques</a:t>
            </a:r>
          </a:p>
          <a:p>
            <a:pPr lvl="1"/>
            <a:endParaRPr lang="nl-NL" dirty="0" smtClean="0"/>
          </a:p>
          <a:p>
            <a:r>
              <a:rPr lang="nl-NL" dirty="0" err="1" smtClean="0"/>
              <a:t>Mesothelioom</a:t>
            </a:r>
            <a:r>
              <a:rPr lang="nl-NL" dirty="0" smtClean="0"/>
              <a:t> is niet te genezen!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 ABM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947863"/>
            <a:ext cx="8229600" cy="3741737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Onzorgvuldig gebruik leidt tot een </a:t>
            </a:r>
            <a:r>
              <a:rPr lang="nl-NL" i="1" dirty="0" smtClean="0"/>
              <a:t>veel slechtere </a:t>
            </a:r>
            <a:r>
              <a:rPr lang="nl-NL" dirty="0" smtClean="0"/>
              <a:t>bescherming </a:t>
            </a:r>
          </a:p>
          <a:p>
            <a:pPr algn="ctr">
              <a:buNone/>
            </a:pPr>
            <a:r>
              <a:rPr lang="nl-NL" dirty="0" smtClean="0"/>
              <a:t>van jou en je collega’s / familie! </a:t>
            </a:r>
          </a:p>
          <a:p>
            <a:pPr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Kun jij voorbeelden van onzorgvuldig gebruik bedenken?</a:t>
            </a:r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b="1" dirty="0" smtClean="0"/>
          </a:p>
          <a:p>
            <a:pPr algn="ctr">
              <a:buNone/>
            </a:pPr>
            <a:r>
              <a:rPr lang="nl-NL" b="1" dirty="0" smtClean="0"/>
              <a:t>DOE NIET TE LUCHTIG OVER JE ADEMBESCHERMING!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Brainstorm: 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waar gaan jullie de komende tijd extra op letten bij het gebruiken van adembescherming?</a:t>
            </a:r>
          </a:p>
          <a:p>
            <a:endParaRPr lang="nl-NL" dirty="0" smtClean="0"/>
          </a:p>
          <a:p>
            <a:r>
              <a:rPr lang="nl-NL" dirty="0" smtClean="0"/>
              <a:t>Maak samen een top 5 en schrijf deze op de checklist</a:t>
            </a:r>
          </a:p>
          <a:p>
            <a:endParaRPr lang="nl-NL" dirty="0" smtClean="0"/>
          </a:p>
          <a:p>
            <a:r>
              <a:rPr lang="nl-NL" dirty="0" smtClean="0"/>
              <a:t>Vul de checklist eventueel aan met eigen aandachtspunten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 je hoofd erbij!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Komende periode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947863"/>
            <a:ext cx="8229600" cy="3741737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66799" y="1473200"/>
            <a:ext cx="7619999" cy="374173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Gebruik voordat je de adembescherming opzet jouw checklist, totdat het gewoonte wordt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Afspraak volgende bijeenkomst</a:t>
            </a:r>
          </a:p>
          <a:p>
            <a:endParaRPr lang="nl-NL" dirty="0" smtClean="0"/>
          </a:p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2400" b="1" cap="small" dirty="0" smtClean="0"/>
              <a:t>Succes!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702</TotalTime>
  <Words>213</Words>
  <Application>Microsoft Macintosh PowerPoint</Application>
  <PresentationFormat>Diavoorstelling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Veilig in elke Vezel</vt:lpstr>
      <vt:lpstr>toolbox Adembescherming</vt:lpstr>
      <vt:lpstr>Wat gaan we doen?</vt:lpstr>
      <vt:lpstr>Waarom ook alweer?</vt:lpstr>
      <vt:lpstr>Waarom ook alweer?</vt:lpstr>
      <vt:lpstr>Gebruik ABM</vt:lpstr>
      <vt:lpstr>Hou je hoofd erbij!</vt:lpstr>
      <vt:lpstr>Komende periode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58</cp:revision>
  <cp:lastPrinted>2013-05-04T15:42:17Z</cp:lastPrinted>
  <dcterms:created xsi:type="dcterms:W3CDTF">2013-05-20T16:30:58Z</dcterms:created>
  <dcterms:modified xsi:type="dcterms:W3CDTF">2013-05-20T16:32:43Z</dcterms:modified>
</cp:coreProperties>
</file>