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57" r:id="rId3"/>
    <p:sldId id="264" r:id="rId4"/>
    <p:sldId id="267" r:id="rId5"/>
    <p:sldId id="269" r:id="rId6"/>
    <p:sldId id="268" r:id="rId7"/>
    <p:sldId id="259" r:id="rId8"/>
    <p:sldId id="266" r:id="rId9"/>
    <p:sldId id="260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425BE"/>
    <a:srgbClr val="585857"/>
    <a:srgbClr val="333333"/>
    <a:srgbClr val="CCCCCC"/>
    <a:srgbClr val="444444"/>
    <a:srgbClr val="F9B723"/>
    <a:srgbClr val="FBD09D"/>
    <a:srgbClr val="43434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nnemarie/Dropbox/VERAS-VVTB/Interventies/Films/inspectie%20SZW/Pimex%20Aansluiting%20masker/Pimex%20Aansluiting%20masker.mp4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de risico’s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947863"/>
            <a:ext cx="7201885" cy="417772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err="1" smtClean="0"/>
              <a:t>Adembeschermingsapparatuur</a:t>
            </a:r>
            <a:r>
              <a:rPr lang="nl-NL" dirty="0" smtClean="0"/>
              <a:t> beschermt je tegen het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inademen </a:t>
            </a:r>
            <a:r>
              <a:rPr lang="nl-NL" dirty="0" smtClean="0"/>
              <a:t>van lucht die</a:t>
            </a:r>
            <a:r>
              <a:rPr lang="nl-NL" dirty="0" smtClean="0"/>
              <a:t> verontreinigt </a:t>
            </a:r>
            <a:r>
              <a:rPr lang="nl-NL" dirty="0" smtClean="0"/>
              <a:t>is met asbestvezels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(</a:t>
            </a:r>
            <a:r>
              <a:rPr lang="nl-NL" dirty="0" smtClean="0"/>
              <a:t>en andere schadelijke stoffen)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Adembescherming (ABM) is dus </a:t>
            </a:r>
            <a:r>
              <a:rPr lang="nl-NL" i="1" dirty="0" smtClean="0"/>
              <a:t>essentieel </a:t>
            </a:r>
            <a:r>
              <a:rPr lang="nl-NL" dirty="0" smtClean="0"/>
              <a:t>voor je gezondheid</a:t>
            </a:r>
          </a:p>
          <a:p>
            <a:endParaRPr lang="nl-NL" dirty="0" smtClean="0"/>
          </a:p>
          <a:p>
            <a:r>
              <a:rPr lang="nl-NL" dirty="0" smtClean="0"/>
              <a:t>Vakmanschap = het goed gebruiken en onderhouden van de nodige ABM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Hoe vaker je een asbestvezel inademt, des te groter de kans op gezondheidsschade!</a:t>
            </a:r>
          </a:p>
          <a:p>
            <a:endParaRPr lang="nl-NL" dirty="0" smtClean="0"/>
          </a:p>
          <a:p>
            <a:r>
              <a:rPr lang="nl-NL" dirty="0" smtClean="0"/>
              <a:t>Mogelijke aandoeningen:</a:t>
            </a:r>
          </a:p>
          <a:p>
            <a:pPr lvl="1"/>
            <a:r>
              <a:rPr lang="nl-NL" dirty="0" smtClean="0"/>
              <a:t>asbestose</a:t>
            </a:r>
          </a:p>
          <a:p>
            <a:pPr lvl="1"/>
            <a:r>
              <a:rPr lang="nl-NL" dirty="0" smtClean="0"/>
              <a:t>longkanker</a:t>
            </a:r>
          </a:p>
          <a:p>
            <a:pPr lvl="1"/>
            <a:r>
              <a:rPr lang="nl-NL" dirty="0" err="1" smtClean="0"/>
              <a:t>mesothelioom</a:t>
            </a:r>
            <a:r>
              <a:rPr lang="nl-NL" dirty="0" smtClean="0"/>
              <a:t> (long- of buikvlieskanker)</a:t>
            </a:r>
          </a:p>
          <a:p>
            <a:pPr lvl="1"/>
            <a:r>
              <a:rPr lang="nl-NL" dirty="0" err="1" smtClean="0"/>
              <a:t>pleurale</a:t>
            </a:r>
            <a:r>
              <a:rPr lang="nl-NL" dirty="0" smtClean="0"/>
              <a:t> plaques</a:t>
            </a:r>
          </a:p>
          <a:p>
            <a:pPr lvl="1"/>
            <a:endParaRPr lang="nl-NL" dirty="0" smtClean="0"/>
          </a:p>
          <a:p>
            <a:r>
              <a:rPr lang="nl-NL" dirty="0" err="1" smtClean="0"/>
              <a:t>Mesothelioom</a:t>
            </a:r>
            <a:r>
              <a:rPr lang="nl-NL" dirty="0" smtClean="0"/>
              <a:t> is niet te genezen!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Adembescherming: 2 soorten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947863"/>
            <a:ext cx="7748814" cy="37417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Afhankelijk van de situatie en benodigde bescherming: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err="1" smtClean="0"/>
              <a:t>Omgevingslucht-afhankelijk</a:t>
            </a:r>
            <a:r>
              <a:rPr lang="nl-NL" dirty="0" smtClean="0"/>
              <a:t> (met filter)</a:t>
            </a:r>
          </a:p>
          <a:p>
            <a:endParaRPr lang="nl-NL" dirty="0" smtClean="0"/>
          </a:p>
          <a:p>
            <a:r>
              <a:rPr lang="nl-NL" dirty="0" err="1" smtClean="0"/>
              <a:t>Omgevingslucht-onafhankelijk</a:t>
            </a:r>
            <a:r>
              <a:rPr lang="nl-NL" dirty="0" smtClean="0"/>
              <a:t> (met toevoer van schone lucht)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Welke komt in jouw praktijk het meeste voor?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Paslektest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024466" y="1651000"/>
            <a:ext cx="7662333" cy="37417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Pak je masker en doe de </a:t>
            </a:r>
            <a:r>
              <a:rPr lang="nl-NL" dirty="0" err="1" smtClean="0"/>
              <a:t>paslektest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Sluit bij iedereen het masker goed aan op het gezicht?</a:t>
            </a:r>
          </a:p>
          <a:p>
            <a:endParaRPr lang="nl-NL" dirty="0" smtClean="0"/>
          </a:p>
          <a:p>
            <a:r>
              <a:rPr lang="nl-NL" dirty="0" smtClean="0"/>
              <a:t>Wanneer moet je deze test uitvoeren?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t"/>
          <a:lstStyle/>
          <a:p>
            <a:pPr algn="r">
              <a:buNone/>
            </a:pPr>
            <a:endParaRPr lang="nl-NL" dirty="0" smtClean="0"/>
          </a:p>
          <a:p>
            <a:pPr algn="r"/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pic>
        <p:nvPicPr>
          <p:cNvPr id="5" name="Pimex Aansluiting masker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4666" y="1693337"/>
            <a:ext cx="4470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hthoek 5"/>
          <p:cNvSpPr/>
          <p:nvPr/>
        </p:nvSpPr>
        <p:spPr>
          <a:xfrm>
            <a:off x="2695065" y="5468779"/>
            <a:ext cx="44000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000" dirty="0" smtClean="0">
                <a:solidFill>
                  <a:prstClr val="black"/>
                </a:solidFill>
              </a:rPr>
              <a:t>Fragment uit film van het Ministerie van Sociale Zaken en Werkgelegenheid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Stof tot nadenken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99534" y="1600200"/>
            <a:ext cx="59689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l-NL" dirty="0" smtClean="0">
                <a:latin typeface="Arial"/>
                <a:cs typeface="Arial"/>
              </a:rPr>
              <a:t>De komende periode zullen er: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nl-NL" dirty="0" smtClean="0">
                <a:latin typeface="Arial"/>
                <a:cs typeface="Arial"/>
              </a:rPr>
              <a:t>op posters gewetensvragen aan je gesteld worden. Schrijf het antwoord voor jezelf </a:t>
            </a:r>
            <a:r>
              <a:rPr lang="nl-NL" dirty="0" err="1" smtClean="0">
                <a:latin typeface="Arial"/>
                <a:cs typeface="Arial"/>
              </a:rPr>
              <a:t>op.</a:t>
            </a:r>
            <a:endParaRPr lang="nl-NL" dirty="0" smtClean="0"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l-NL" dirty="0" smtClean="0">
                <a:latin typeface="Arial"/>
                <a:cs typeface="Arial"/>
              </a:rPr>
              <a:t>Op de volgende bijeenkomst wordt dit besproken.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nl-NL" dirty="0" smtClean="0"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kumimoji="0" lang="nl-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gewetensvraag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anchor="ctr"/>
          <a:lstStyle/>
          <a:p>
            <a:pPr lvl="0" algn="r">
              <a:buNone/>
            </a:pPr>
            <a:r>
              <a:rPr lang="nl-NL" sz="2800" cap="small" dirty="0" smtClean="0"/>
              <a:t>Heb jij vandaag</a:t>
            </a:r>
          </a:p>
          <a:p>
            <a:pPr lvl="0" algn="r">
              <a:buNone/>
            </a:pPr>
            <a:r>
              <a:rPr lang="nl-NL" sz="2800" cap="small" dirty="0" smtClean="0"/>
              <a:t>de </a:t>
            </a:r>
            <a:r>
              <a:rPr lang="nl-NL" sz="2800" b="1" cap="small" dirty="0" err="1" smtClean="0">
                <a:solidFill>
                  <a:srgbClr val="F9B723"/>
                </a:solidFill>
              </a:rPr>
              <a:t>paslektest</a:t>
            </a:r>
            <a:r>
              <a:rPr lang="nl-NL" sz="2800" b="1" cap="small" dirty="0" smtClean="0">
                <a:solidFill>
                  <a:srgbClr val="F9B723"/>
                </a:solidFill>
              </a:rPr>
              <a:t> </a:t>
            </a:r>
            <a:r>
              <a:rPr lang="nl-NL" sz="2800" cap="small" dirty="0" smtClean="0"/>
              <a:t>al gedaan?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Afspraak </a:t>
            </a:r>
            <a:r>
              <a:rPr lang="nl-NL" smtClean="0"/>
              <a:t>volgende bijeenkomst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506</TotalTime>
  <Words>213</Words>
  <Application>Microsoft Macintosh PowerPoint</Application>
  <PresentationFormat>Diavoorstelling (4:3)</PresentationFormat>
  <Paragraphs>64</Paragraphs>
  <Slides>9</Slides>
  <Notes>0</Notes>
  <HiddenSlides>0</HiddenSlides>
  <MMClips>1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Veilig in elke Vezel</vt:lpstr>
      <vt:lpstr>toolbox Adembescherming</vt:lpstr>
      <vt:lpstr>Toolbox Adembescherming</vt:lpstr>
      <vt:lpstr>Waarom eigenlijk?</vt:lpstr>
      <vt:lpstr>Adembescherming: 2 soorten</vt:lpstr>
      <vt:lpstr>Paslektest</vt:lpstr>
      <vt:lpstr>Filmpje</vt:lpstr>
      <vt:lpstr>Stof tot nadenken</vt:lpstr>
      <vt:lpstr>Eerste gewetensvraag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57</cp:revision>
  <dcterms:created xsi:type="dcterms:W3CDTF">2013-05-20T16:28:12Z</dcterms:created>
  <dcterms:modified xsi:type="dcterms:W3CDTF">2013-05-20T16:30:50Z</dcterms:modified>
</cp:coreProperties>
</file>