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1" r:id="rId1"/>
  </p:sldMasterIdLst>
  <p:sldIdLst>
    <p:sldId id="261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2104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DD261115_bew.jpg"/>
          <p:cNvPicPr>
            <a:picLocks noChangeAspect="1"/>
          </p:cNvPicPr>
          <p:nvPr/>
        </p:nvPicPr>
        <p:blipFill>
          <a:blip r:embed="rId2"/>
          <a:srcRect t="21105" b="7412"/>
          <a:stretch>
            <a:fillRect/>
          </a:stretch>
        </p:blipFill>
        <p:spPr>
          <a:xfrm>
            <a:off x="270000" y="0"/>
            <a:ext cx="8619996" cy="1824174"/>
          </a:xfrm>
          <a:prstGeom prst="rect">
            <a:avLst/>
          </a:prstGeom>
        </p:spPr>
      </p:pic>
      <p:pic>
        <p:nvPicPr>
          <p:cNvPr id="12" name="Afbeelding 11" descr="strepen-grijs-geel-s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" y="5962306"/>
            <a:ext cx="9000000" cy="4476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464749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027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464749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© mei 2013 – versie 00</a:t>
            </a: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Logo VVTB 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7" y="6497274"/>
            <a:ext cx="1186931" cy="275609"/>
          </a:xfrm>
          <a:prstGeom prst="rect">
            <a:avLst/>
          </a:prstGeom>
        </p:spPr>
      </p:pic>
      <p:pic>
        <p:nvPicPr>
          <p:cNvPr id="15" name="Afbeelding 14" descr="VSN0001_LG_F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496" y="6497273"/>
            <a:ext cx="638784" cy="302831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2641760" y="6489363"/>
            <a:ext cx="4438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dirty="0" smtClean="0">
                <a:solidFill>
                  <a:srgbClr val="464749"/>
                </a:solidFill>
              </a:rPr>
              <a:t>De</a:t>
            </a:r>
            <a:r>
              <a:rPr lang="nl-NL" sz="600" baseline="0" dirty="0" smtClean="0">
                <a:solidFill>
                  <a:srgbClr val="464749"/>
                </a:solidFill>
              </a:rPr>
              <a:t> Veilig in elke Vezel campagne is een initiatief van VERAS en VVTB ter bevordering van de veilige verwijdering van asbest in Nederland.</a:t>
            </a:r>
          </a:p>
          <a:p>
            <a:r>
              <a:rPr lang="nl-NL" sz="600" baseline="0" dirty="0" smtClean="0">
                <a:solidFill>
                  <a:srgbClr val="464749"/>
                </a:solidFill>
              </a:rPr>
              <a:t>Deze campagne is mede mogelijk gemaakt door het Ministerie van Sociale Zaken en Werkgelegenheid. </a:t>
            </a:r>
            <a:endParaRPr lang="nl-NL" sz="600" dirty="0">
              <a:solidFill>
                <a:srgbClr val="464749"/>
              </a:solidFill>
            </a:endParaRPr>
          </a:p>
        </p:txBody>
      </p:sp>
      <p:pic>
        <p:nvPicPr>
          <p:cNvPr id="17" name="Afbeelding 16" descr="Beeldmerk-Veilig-in-elke-Vezel-met-txt.png"/>
          <p:cNvPicPr>
            <a:picLocks noChangeAspect="1"/>
          </p:cNvPicPr>
          <p:nvPr/>
        </p:nvPicPr>
        <p:blipFill>
          <a:blip r:embed="rId6"/>
          <a:srcRect l="8502" t="7803" r="12107" b="8134"/>
          <a:stretch>
            <a:fillRect/>
          </a:stretch>
        </p:blipFill>
        <p:spPr>
          <a:xfrm>
            <a:off x="270000" y="0"/>
            <a:ext cx="2371760" cy="1991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687286" y="1763479"/>
            <a:ext cx="69995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331.png"/>
          <p:cNvPicPr>
            <a:picLocks noChangeAspect="1"/>
          </p:cNvPicPr>
          <p:nvPr/>
        </p:nvPicPr>
        <p:blipFill>
          <a:blip r:embed="rId4"/>
          <a:srcRect l="32113" r="9550"/>
          <a:stretch>
            <a:fillRect/>
          </a:stretch>
        </p:blipFill>
        <p:spPr>
          <a:xfrm>
            <a:off x="0" y="3412407"/>
            <a:ext cx="1341991" cy="3445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464749"/>
                </a:solidFill>
              </a:defRPr>
            </a:lvl1pPr>
            <a:lvl2pPr>
              <a:defRPr sz="2400">
                <a:solidFill>
                  <a:srgbClr val="464749"/>
                </a:solidFill>
              </a:defRPr>
            </a:lvl2pPr>
            <a:lvl3pPr>
              <a:defRPr sz="2000">
                <a:solidFill>
                  <a:srgbClr val="464749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0" name="Rechthoek 1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19" name="Afbeelding 18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20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Afbeelding 22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8" name="Afbeelding 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9" name="Tijdelijke aanduiding voor dianummer 5"/>
          <p:cNvSpPr txBox="1">
            <a:spLocks/>
          </p:cNvSpPr>
          <p:nvPr/>
        </p:nvSpPr>
        <p:spPr>
          <a:xfrm>
            <a:off x="6671123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10" name="Rechthoek 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7" name="Afbeelding 6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8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9" name="Rechthoek 8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10" name="Afbeelding 9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1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12" name="Rechthoek 11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 descr="DD261115_bew.jpg"/>
          <p:cNvPicPr>
            <a:picLocks noChangeAspect="1"/>
          </p:cNvPicPr>
          <p:nvPr/>
        </p:nvPicPr>
        <p:blipFill>
          <a:blip r:embed="rId2"/>
          <a:srcRect t="21105" b="7412"/>
          <a:stretch>
            <a:fillRect/>
          </a:stretch>
        </p:blipFill>
        <p:spPr>
          <a:xfrm>
            <a:off x="270000" y="0"/>
            <a:ext cx="8619996" cy="18241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9" name="Afbeelding 8" descr="strepen-grijs-geel-s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" y="5962306"/>
            <a:ext cx="9000000" cy="447681"/>
          </a:xfrm>
          <a:prstGeom prst="rect">
            <a:avLst/>
          </a:prstGeom>
        </p:spPr>
      </p:pic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027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464749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© mei 2013 – versie 00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Logo VVTB 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7" y="6497274"/>
            <a:ext cx="1186931" cy="275609"/>
          </a:xfrm>
          <a:prstGeom prst="rect">
            <a:avLst/>
          </a:prstGeom>
        </p:spPr>
      </p:pic>
      <p:pic>
        <p:nvPicPr>
          <p:cNvPr id="14" name="Afbeelding 13" descr="VSN0001_LG_F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496" y="6497273"/>
            <a:ext cx="638784" cy="302831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2641760" y="6489363"/>
            <a:ext cx="4438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dirty="0" smtClean="0">
                <a:solidFill>
                  <a:srgbClr val="464749"/>
                </a:solidFill>
              </a:rPr>
              <a:t>De</a:t>
            </a:r>
            <a:r>
              <a:rPr lang="nl-NL" sz="600" baseline="0" dirty="0" smtClean="0">
                <a:solidFill>
                  <a:srgbClr val="464749"/>
                </a:solidFill>
              </a:rPr>
              <a:t> Veilig in elke Vezel campagne is een initiatief van VERAS en VVTB ter bevordering van de veilige verwijdering van asbest in Nederland.</a:t>
            </a:r>
          </a:p>
          <a:p>
            <a:r>
              <a:rPr lang="nl-NL" sz="600" baseline="0" dirty="0" smtClean="0">
                <a:solidFill>
                  <a:srgbClr val="464749"/>
                </a:solidFill>
              </a:rPr>
              <a:t>Deze campagne is mede mogelijk gemaakt door het Ministerie van Sociale Zaken en Werkgelegenheid. </a:t>
            </a:r>
            <a:endParaRPr lang="nl-NL" sz="600" dirty="0">
              <a:solidFill>
                <a:srgbClr val="464749"/>
              </a:solidFill>
            </a:endParaRPr>
          </a:p>
        </p:txBody>
      </p:sp>
      <p:pic>
        <p:nvPicPr>
          <p:cNvPr id="16" name="Afbeelding 15" descr="Beeldmerk-Veilig-in-elke-Vezel-met-txt.png"/>
          <p:cNvPicPr>
            <a:picLocks noChangeAspect="1"/>
          </p:cNvPicPr>
          <p:nvPr/>
        </p:nvPicPr>
        <p:blipFill>
          <a:blip r:embed="rId6"/>
          <a:srcRect l="8502" t="7803" r="12107" b="8134"/>
          <a:stretch>
            <a:fillRect/>
          </a:stretch>
        </p:blipFill>
        <p:spPr>
          <a:xfrm>
            <a:off x="270000" y="0"/>
            <a:ext cx="2371760" cy="1991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158.png"/>
          <p:cNvPicPr>
            <a:picLocks noChangeAspect="1"/>
          </p:cNvPicPr>
          <p:nvPr/>
        </p:nvPicPr>
        <p:blipFill>
          <a:blip r:embed="rId4"/>
          <a:srcRect l="14854" r="19987"/>
          <a:stretch>
            <a:fillRect/>
          </a:stretch>
        </p:blipFill>
        <p:spPr>
          <a:xfrm>
            <a:off x="7646662" y="3431815"/>
            <a:ext cx="1490487" cy="3426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7201885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237.png"/>
          <p:cNvPicPr>
            <a:picLocks noChangeAspect="1"/>
          </p:cNvPicPr>
          <p:nvPr/>
        </p:nvPicPr>
        <p:blipFill>
          <a:blip r:embed="rId4"/>
          <a:srcRect l="15451" r="17502"/>
          <a:stretch>
            <a:fillRect/>
          </a:stretch>
        </p:blipFill>
        <p:spPr>
          <a:xfrm>
            <a:off x="7574591" y="3371662"/>
            <a:ext cx="1560612" cy="3486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215.png"/>
          <p:cNvPicPr>
            <a:picLocks noChangeAspect="1"/>
          </p:cNvPicPr>
          <p:nvPr/>
        </p:nvPicPr>
        <p:blipFill>
          <a:blip r:embed="rId4"/>
          <a:srcRect l="13333" r="32331"/>
          <a:stretch>
            <a:fillRect/>
          </a:stretch>
        </p:blipFill>
        <p:spPr>
          <a:xfrm>
            <a:off x="7943882" y="3511459"/>
            <a:ext cx="1211281" cy="33389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763479"/>
            <a:ext cx="7162799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292.png"/>
          <p:cNvPicPr>
            <a:picLocks noChangeAspect="1"/>
          </p:cNvPicPr>
          <p:nvPr/>
        </p:nvPicPr>
        <p:blipFill>
          <a:blip r:embed="rId4"/>
          <a:srcRect l="23217" r="14766"/>
          <a:stretch>
            <a:fillRect/>
          </a:stretch>
        </p:blipFill>
        <p:spPr>
          <a:xfrm>
            <a:off x="0" y="3660394"/>
            <a:ext cx="1323977" cy="31976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341016" y="1763479"/>
            <a:ext cx="734578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370.png"/>
          <p:cNvPicPr>
            <a:picLocks noChangeAspect="1"/>
          </p:cNvPicPr>
          <p:nvPr/>
        </p:nvPicPr>
        <p:blipFill>
          <a:blip r:embed="rId4"/>
          <a:srcRect l="33695" r="15138"/>
          <a:stretch>
            <a:fillRect/>
          </a:stretch>
        </p:blipFill>
        <p:spPr>
          <a:xfrm>
            <a:off x="0" y="3694215"/>
            <a:ext cx="1080798" cy="3163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763479"/>
            <a:ext cx="7162799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416.png"/>
          <p:cNvPicPr>
            <a:picLocks noChangeAspect="1"/>
          </p:cNvPicPr>
          <p:nvPr/>
        </p:nvPicPr>
        <p:blipFill>
          <a:blip r:embed="rId4"/>
          <a:srcRect l="25620" r="10974"/>
          <a:stretch>
            <a:fillRect/>
          </a:stretch>
        </p:blipFill>
        <p:spPr>
          <a:xfrm>
            <a:off x="0" y="3531369"/>
            <a:ext cx="1405037" cy="331901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46474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6474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6474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46474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Toolbox</a:t>
            </a:r>
            <a:r>
              <a:rPr lang="nl-NL" dirty="0" smtClean="0"/>
              <a:t> </a:t>
            </a:r>
            <a:r>
              <a:rPr lang="nl-NL" dirty="0" smtClean="0"/>
              <a:t>Adembescherming</a:t>
            </a: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1: bespreken gewetensvragen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Gewetensvraag 1: wat is jouw antwoord?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b="1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74122" y="1693337"/>
            <a:ext cx="6265334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800" cap="small" dirty="0" smtClean="0">
                <a:latin typeface="Arial"/>
                <a:cs typeface="Arial"/>
              </a:rPr>
              <a:t>Heb </a:t>
            </a:r>
            <a:r>
              <a:rPr kumimoji="0" lang="nl-NL" sz="2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jij de vandaag de 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800" b="1" i="0" u="none" strike="noStrike" kern="1200" cap="small" spc="0" normalizeH="0" baseline="0" noProof="0" dirty="0" err="1" smtClean="0">
                <a:ln>
                  <a:noFill/>
                </a:ln>
                <a:solidFill>
                  <a:srgbClr val="FFCC3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paslektest</a:t>
            </a:r>
            <a:r>
              <a:rPr lang="nl-NL" sz="2800" b="1" cap="small" dirty="0" smtClean="0">
                <a:solidFill>
                  <a:srgbClr val="FFCC30"/>
                </a:solidFill>
                <a:latin typeface="Arial"/>
                <a:cs typeface="Arial"/>
              </a:rPr>
              <a:t> </a:t>
            </a:r>
            <a:r>
              <a:rPr kumimoji="0" lang="nl-NL" sz="2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 gedaan?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Gewetensvraag 2: wat is jouw antwoord?</a:t>
            </a:r>
            <a:endParaRPr lang="nl-NL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102962" y="1693337"/>
            <a:ext cx="6450656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Heb jij jouw </a:t>
            </a:r>
            <a:r>
              <a:rPr kumimoji="0" lang="nl-NL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CC3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adembescherming 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800" b="0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vandaag </a:t>
            </a:r>
            <a:r>
              <a:rPr kumimoji="0" lang="nl-NL" sz="2800" b="0" i="1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helemaal goed</a:t>
            </a:r>
            <a:r>
              <a:rPr kumimoji="0" lang="nl-NL" sz="2800" b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gebruikt?</a:t>
            </a:r>
            <a:endParaRPr kumimoji="0" lang="nl-NL" sz="2800" b="0" i="0" u="none" strike="noStrike" kern="1200" cap="sm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Gewetensvraag 3: wat is jouw antwoord?</a:t>
            </a:r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2531522" y="1693337"/>
            <a:ext cx="6265334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Kun jij het aan als een collega je aanspreekt </a:t>
            </a:r>
            <a:r>
              <a:rPr lang="nl-NL" sz="2800" cap="small" dirty="0" smtClean="0">
                <a:latin typeface="Arial"/>
                <a:cs typeface="Arial"/>
              </a:rPr>
              <a:t>op het niet goed </a:t>
            </a:r>
          </a:p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800" cap="small" dirty="0" smtClean="0">
                <a:latin typeface="Arial"/>
                <a:cs typeface="Arial"/>
              </a:rPr>
              <a:t>gebruiken van je </a:t>
            </a:r>
            <a:r>
              <a:rPr lang="nl-NL" sz="2800" b="1" cap="small" dirty="0" smtClean="0">
                <a:solidFill>
                  <a:srgbClr val="FFCC30"/>
                </a:solidFill>
                <a:latin typeface="Arial"/>
                <a:cs typeface="Arial"/>
              </a:rPr>
              <a:t>adembescherming</a:t>
            </a:r>
            <a:r>
              <a:rPr kumimoji="0" lang="nl-NL" sz="2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Gewetensvraag 4: wat is jouw antwoord?</a:t>
            </a:r>
            <a:endParaRPr lang="nl-NL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74122" y="1693337"/>
            <a:ext cx="6265334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Realiseer jij je wat de risico’s zijn 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van het niet goed gebruiken van je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CC3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adembescherming</a:t>
            </a:r>
            <a:r>
              <a:rPr kumimoji="0" lang="nl-NL" sz="2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ilig in elke Vezel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Veilig in elke Vezel.potx</Template>
  <TotalTime>59</TotalTime>
  <Words>90</Words>
  <Application>Microsoft Macintosh PowerPoint</Application>
  <PresentationFormat>Diavoorstelling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Veilig in elke Vezel</vt:lpstr>
      <vt:lpstr>Toolbox Adembescherming</vt:lpstr>
      <vt:lpstr>Gewetensvraag 1: wat is jouw antwoord?</vt:lpstr>
      <vt:lpstr>Gewetensvraag 2: wat is jouw antwoord?</vt:lpstr>
      <vt:lpstr>Gewetensvraag 3: wat is jouw antwoord?</vt:lpstr>
      <vt:lpstr>Gewetensvraag 4: wat is jouw antwoord?</vt:lpstr>
    </vt:vector>
  </TitlesOfParts>
  <Company>Daad en Raad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Bespreken gewetensvragen 1: de risico’s</dc:title>
  <dc:creator>Annemarie Arensen</dc:creator>
  <cp:lastModifiedBy>Annemarie Arensen</cp:lastModifiedBy>
  <cp:revision>9</cp:revision>
  <dcterms:created xsi:type="dcterms:W3CDTF">2013-05-20T15:35:46Z</dcterms:created>
  <dcterms:modified xsi:type="dcterms:W3CDTF">2013-05-20T16:28:08Z</dcterms:modified>
</cp:coreProperties>
</file>