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</p:sldMasterIdLst>
  <p:sldIdLst>
    <p:sldId id="256" r:id="rId2"/>
    <p:sldId id="267" r:id="rId3"/>
    <p:sldId id="257" r:id="rId4"/>
    <p:sldId id="270" r:id="rId5"/>
    <p:sldId id="269" r:id="rId6"/>
    <p:sldId id="271" r:id="rId7"/>
    <p:sldId id="273" r:id="rId8"/>
    <p:sldId id="272" r:id="rId9"/>
    <p:sldId id="259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CC30"/>
    <a:srgbClr val="52FF24"/>
    <a:srgbClr val="87E824"/>
    <a:srgbClr val="5657E5"/>
    <a:srgbClr val="585857"/>
    <a:srgbClr val="333333"/>
    <a:srgbClr val="CCCCCC"/>
    <a:srgbClr val="444444"/>
    <a:srgbClr val="F9B723"/>
    <a:srgbClr val="FBD09D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1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toolbox</a:t>
            </a:r>
            <a:r>
              <a:rPr lang="nl-NL" dirty="0" smtClean="0"/>
              <a:t> Emissiebeperkende maatregelen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2: blijf scherp!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zijn emissiebeperkende maatregelen zo belangrijk?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Hoe kunnen we de komende periode emissie van asbeststof zoveel mogelijk beperken?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ook alweer?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0652" y="1752600"/>
            <a:ext cx="8266148" cy="4373563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51000"/>
            <a:ext cx="8229600" cy="3741738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Hoe vaker je een asbestvezel inademt, des te groter de kans op gezondheidsschade!</a:t>
            </a:r>
          </a:p>
          <a:p>
            <a:endParaRPr lang="nl-NL" dirty="0" smtClean="0"/>
          </a:p>
          <a:p>
            <a:r>
              <a:rPr lang="nl-NL" dirty="0" smtClean="0"/>
              <a:t>Mogelijke aandoeningen:</a:t>
            </a:r>
          </a:p>
          <a:p>
            <a:pPr lvl="1"/>
            <a:r>
              <a:rPr lang="nl-NL" dirty="0" smtClean="0"/>
              <a:t>asbestose</a:t>
            </a:r>
          </a:p>
          <a:p>
            <a:pPr lvl="1"/>
            <a:r>
              <a:rPr lang="nl-NL" dirty="0" smtClean="0"/>
              <a:t>longkanker</a:t>
            </a:r>
          </a:p>
          <a:p>
            <a:pPr lvl="1"/>
            <a:r>
              <a:rPr lang="nl-NL" dirty="0" smtClean="0"/>
              <a:t>mesothelioom (long- of buikvlieskanker)</a:t>
            </a:r>
          </a:p>
          <a:p>
            <a:pPr lvl="1"/>
            <a:r>
              <a:rPr lang="nl-NL" dirty="0" smtClean="0"/>
              <a:t>pleurale plaques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Als jij asbestvezels op je lichaam hebt, kan je ook een </a:t>
            </a:r>
            <a:r>
              <a:rPr lang="nl-NL" smtClean="0"/>
              <a:t>ander besmetten</a:t>
            </a:r>
          </a:p>
          <a:p>
            <a:endParaRPr lang="nl-NL" dirty="0" smtClean="0"/>
          </a:p>
          <a:p>
            <a:r>
              <a:rPr lang="nl-NL" dirty="0" smtClean="0"/>
              <a:t>Vakmanschap = het zoveel mogelijk toepassen van emissiebesparende maatregelen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Emissiebeperkende maatregelen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Demonteren</a:t>
            </a:r>
          </a:p>
          <a:p>
            <a:endParaRPr lang="nl-NL" dirty="0" smtClean="0"/>
          </a:p>
          <a:p>
            <a:pPr lvl="1"/>
            <a:r>
              <a:rPr lang="nl-NL" dirty="0" smtClean="0"/>
              <a:t>materiaal zoveel mogelijk in zijn geheel verwijderen</a:t>
            </a:r>
          </a:p>
          <a:p>
            <a:pPr lvl="1"/>
            <a:r>
              <a:rPr lang="nl-NL" dirty="0" smtClean="0"/>
              <a:t>als dat niet kan: dek de vloer af met folie, die je na de verwijdering oprolt en in een afvalzak stopt</a:t>
            </a:r>
          </a:p>
          <a:p>
            <a:endParaRPr lang="nl-NL" dirty="0" smtClean="0"/>
          </a:p>
          <a:p>
            <a:r>
              <a:rPr lang="nl-NL" dirty="0" smtClean="0"/>
              <a:t>Nathouden</a:t>
            </a:r>
          </a:p>
          <a:p>
            <a:endParaRPr lang="nl-NL" dirty="0" smtClean="0"/>
          </a:p>
          <a:p>
            <a:r>
              <a:rPr lang="nl-NL" dirty="0" smtClean="0"/>
              <a:t>Afzuigen</a:t>
            </a:r>
          </a:p>
          <a:p>
            <a:endParaRPr lang="nl-NL" dirty="0" smtClean="0"/>
          </a:p>
          <a:p>
            <a:r>
              <a:rPr lang="nl-NL" dirty="0" smtClean="0"/>
              <a:t>Probeer vegen te voorkomen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1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80786" y="1473200"/>
            <a:ext cx="7748814" cy="37417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Asbest zoveel mogelijk in zijn geheel verwijderen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(</a:t>
            </a:r>
            <a:r>
              <a:rPr lang="nl-NL" dirty="0" smtClean="0"/>
              <a:t>demontage) is beter</a:t>
            </a:r>
            <a:r>
              <a:rPr lang="nl-NL" dirty="0" smtClean="0"/>
              <a:t> dan </a:t>
            </a:r>
            <a:r>
              <a:rPr lang="nl-NL" dirty="0" smtClean="0"/>
              <a:t>het verwijderen door het in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stukken </a:t>
            </a:r>
            <a:r>
              <a:rPr lang="nl-NL" dirty="0" smtClean="0"/>
              <a:t>te breken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groep 1: eens / voor</a:t>
            </a:r>
          </a:p>
          <a:p>
            <a:r>
              <a:rPr lang="nl-NL" dirty="0" smtClean="0"/>
              <a:t>groep 2: oneens / tegen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2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80786" y="1473200"/>
            <a:ext cx="7748814" cy="3741738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Het toepassen van zoveel mogelijk emissiebeperkende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maatregelen </a:t>
            </a:r>
            <a:r>
              <a:rPr lang="nl-NL" dirty="0" smtClean="0"/>
              <a:t>horen bij</a:t>
            </a:r>
            <a:r>
              <a:rPr lang="nl-NL" dirty="0" smtClean="0"/>
              <a:t> ons </a:t>
            </a:r>
            <a:r>
              <a:rPr lang="nl-NL" dirty="0" smtClean="0"/>
              <a:t>vakmanschap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groep 1: oneens / tegen</a:t>
            </a:r>
          </a:p>
          <a:p>
            <a:r>
              <a:rPr lang="nl-NL" dirty="0" smtClean="0"/>
              <a:t>groep 2: eens / voor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03866" y="1473200"/>
            <a:ext cx="7382933" cy="3741738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Wat waren bij beide stellingen de meest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overtuigende </a:t>
            </a:r>
            <a:r>
              <a:rPr lang="nl-NL" dirty="0" smtClean="0"/>
              <a:t>argumenten vóór de</a:t>
            </a:r>
            <a:r>
              <a:rPr lang="nl-NL" dirty="0" smtClean="0"/>
              <a:t> stellingen</a:t>
            </a:r>
            <a:r>
              <a:rPr lang="nl-NL" dirty="0" smtClean="0"/>
              <a:t>?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Schrijf deze op de argumentenposters!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Komende periode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80785" y="1473200"/>
            <a:ext cx="8206013" cy="3741738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Zijn er emissiebeperkende maatregelen die</a:t>
            </a:r>
            <a:r>
              <a:rPr lang="nl-NL" dirty="0" smtClean="0"/>
              <a:t> jullie </a:t>
            </a:r>
            <a:r>
              <a:rPr lang="nl-NL" dirty="0" smtClean="0"/>
              <a:t>(nog)</a:t>
            </a:r>
            <a:r>
              <a:rPr lang="nl-NL" dirty="0" smtClean="0"/>
              <a:t> </a:t>
            </a:r>
          </a:p>
          <a:p>
            <a:pPr>
              <a:buNone/>
            </a:pPr>
            <a:r>
              <a:rPr lang="nl-NL" dirty="0" smtClean="0"/>
              <a:t>beter </a:t>
            </a:r>
            <a:r>
              <a:rPr lang="nl-NL" dirty="0" smtClean="0"/>
              <a:t>kunnen</a:t>
            </a:r>
            <a:r>
              <a:rPr lang="nl-NL" dirty="0" smtClean="0"/>
              <a:t> toepassen </a:t>
            </a:r>
            <a:r>
              <a:rPr lang="nl-NL" dirty="0" smtClean="0"/>
              <a:t>en wat is daar voor nodig?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Maak afspraken!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Vragen?</a:t>
            </a:r>
          </a:p>
          <a:p>
            <a:endParaRPr lang="nl-NL" dirty="0" smtClean="0"/>
          </a:p>
          <a:p>
            <a:pPr algn="ctr">
              <a:buNone/>
            </a:pPr>
            <a:r>
              <a:rPr lang="nl-NL" sz="2400" b="1" cap="small" dirty="0" smtClean="0"/>
              <a:t>Succes!</a:t>
            </a:r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738</TotalTime>
  <Words>238</Words>
  <Application>Microsoft Macintosh PowerPoint</Application>
  <PresentationFormat>Diavoorstelling (4:3)</PresentationFormat>
  <Paragraphs>81</Paragraphs>
  <Slides>9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Veilig in elke Vezel</vt:lpstr>
      <vt:lpstr>toolbox Emissiebeperkende maatregelen</vt:lpstr>
      <vt:lpstr>Wat gaan we doen?</vt:lpstr>
      <vt:lpstr>Waarom ook alweer?</vt:lpstr>
      <vt:lpstr>Emissiebeperkende maatregelen</vt:lpstr>
      <vt:lpstr>Stelling 1</vt:lpstr>
      <vt:lpstr>Stelling 2</vt:lpstr>
      <vt:lpstr>Stellingen</vt:lpstr>
      <vt:lpstr>Komende periode</vt:lpstr>
      <vt:lpstr>Tot slot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Annemarie Arensen</cp:lastModifiedBy>
  <cp:revision>56</cp:revision>
  <cp:lastPrinted>2013-04-12T14:20:03Z</cp:lastPrinted>
  <dcterms:created xsi:type="dcterms:W3CDTF">2013-05-20T15:17:09Z</dcterms:created>
  <dcterms:modified xsi:type="dcterms:W3CDTF">2013-05-20T15:29:53Z</dcterms:modified>
</cp:coreProperties>
</file>