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44444"/>
    <a:srgbClr val="FDC225"/>
    <a:srgbClr val="DDA12D"/>
    <a:srgbClr val="EB0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DD261115_bew.jpg"/>
          <p:cNvPicPr>
            <a:picLocks noChangeAspect="1"/>
          </p:cNvPicPr>
          <p:nvPr/>
        </p:nvPicPr>
        <p:blipFill>
          <a:blip r:embed="rId2"/>
          <a:srcRect t="21910"/>
          <a:stretch>
            <a:fillRect/>
          </a:stretch>
        </p:blipFill>
        <p:spPr>
          <a:xfrm>
            <a:off x="270000" y="0"/>
            <a:ext cx="8619996" cy="199136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  <p:sp>
        <p:nvSpPr>
          <p:cNvPr id="14" name="Tijdelijke aanduiding voor dianummer 5"/>
          <p:cNvSpPr txBox="1">
            <a:spLocks/>
          </p:cNvSpPr>
          <p:nvPr userDrawn="1"/>
        </p:nvSpPr>
        <p:spPr>
          <a:xfrm>
            <a:off x="6705600" y="63896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DD257331.png"/>
          <p:cNvPicPr>
            <a:picLocks noChangeAspect="1"/>
          </p:cNvPicPr>
          <p:nvPr/>
        </p:nvPicPr>
        <p:blipFill>
          <a:blip r:embed="rId4"/>
          <a:srcRect l="33583" r="7858"/>
          <a:stretch>
            <a:fillRect/>
          </a:stretch>
        </p:blipFill>
        <p:spPr>
          <a:xfrm>
            <a:off x="0" y="2530797"/>
            <a:ext cx="1687286" cy="4319589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8" name="Afbeelding 7" descr="DD261115_bew.jpg"/>
          <p:cNvPicPr>
            <a:picLocks noChangeAspect="1"/>
          </p:cNvPicPr>
          <p:nvPr/>
        </p:nvPicPr>
        <p:blipFill>
          <a:blip r:embed="rId2"/>
          <a:srcRect t="21910"/>
          <a:stretch>
            <a:fillRect/>
          </a:stretch>
        </p:blipFill>
        <p:spPr>
          <a:xfrm>
            <a:off x="270000" y="0"/>
            <a:ext cx="8619996" cy="1991364"/>
          </a:xfrm>
          <a:prstGeom prst="rect">
            <a:avLst/>
          </a:prstGeom>
        </p:spPr>
      </p:pic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  <p:sp>
        <p:nvSpPr>
          <p:cNvPr id="17" name="Tijdelijke aanduiding voor dianummer 5"/>
          <p:cNvSpPr txBox="1">
            <a:spLocks/>
          </p:cNvSpPr>
          <p:nvPr userDrawn="1"/>
        </p:nvSpPr>
        <p:spPr>
          <a:xfrm>
            <a:off x="6740400" y="63910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 descr="DD257158.png"/>
          <p:cNvPicPr>
            <a:picLocks noChangeAspect="1"/>
          </p:cNvPicPr>
          <p:nvPr/>
        </p:nvPicPr>
        <p:blipFill>
          <a:blip r:embed="rId4"/>
          <a:srcRect l="16279" r="19362"/>
          <a:stretch>
            <a:fillRect/>
          </a:stretch>
        </p:blipFill>
        <p:spPr>
          <a:xfrm>
            <a:off x="7601857" y="3265733"/>
            <a:ext cx="1542144" cy="3592267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DD257237.png"/>
          <p:cNvPicPr>
            <a:picLocks noChangeAspect="1"/>
          </p:cNvPicPr>
          <p:nvPr/>
        </p:nvPicPr>
        <p:blipFill>
          <a:blip r:embed="rId4"/>
          <a:srcRect l="17085" r="14226"/>
          <a:stretch>
            <a:fillRect/>
          </a:stretch>
        </p:blipFill>
        <p:spPr>
          <a:xfrm>
            <a:off x="7356929" y="2950007"/>
            <a:ext cx="1787071" cy="3900379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DD257215.png"/>
          <p:cNvPicPr>
            <a:picLocks noChangeAspect="1"/>
          </p:cNvPicPr>
          <p:nvPr/>
        </p:nvPicPr>
        <p:blipFill>
          <a:blip r:embed="rId4"/>
          <a:srcRect l="13997" r="35944"/>
          <a:stretch>
            <a:fillRect/>
          </a:stretch>
        </p:blipFill>
        <p:spPr>
          <a:xfrm>
            <a:off x="7737929" y="2647081"/>
            <a:ext cx="1406071" cy="4210919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DD257292.png"/>
          <p:cNvPicPr>
            <a:picLocks noChangeAspect="1"/>
          </p:cNvPicPr>
          <p:nvPr/>
        </p:nvPicPr>
        <p:blipFill>
          <a:blip r:embed="rId4"/>
          <a:srcRect l="26198" r="14479"/>
          <a:stretch>
            <a:fillRect/>
          </a:stretch>
        </p:blipFill>
        <p:spPr>
          <a:xfrm>
            <a:off x="0" y="2999083"/>
            <a:ext cx="1524000" cy="3851304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DD257370.png"/>
          <p:cNvPicPr>
            <a:picLocks noChangeAspect="1"/>
          </p:cNvPicPr>
          <p:nvPr/>
        </p:nvPicPr>
        <p:blipFill>
          <a:blip r:embed="rId4"/>
          <a:srcRect l="32801" r="11033"/>
          <a:stretch>
            <a:fillRect/>
          </a:stretch>
        </p:blipFill>
        <p:spPr>
          <a:xfrm>
            <a:off x="0" y="2782578"/>
            <a:ext cx="1524000" cy="4067808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DD257416.png"/>
          <p:cNvPicPr>
            <a:picLocks noChangeAspect="1"/>
          </p:cNvPicPr>
          <p:nvPr/>
        </p:nvPicPr>
        <p:blipFill>
          <a:blip r:embed="rId4"/>
          <a:srcRect l="23639" r="9892"/>
          <a:stretch>
            <a:fillRect/>
          </a:stretch>
        </p:blipFill>
        <p:spPr>
          <a:xfrm>
            <a:off x="0" y="3413075"/>
            <a:ext cx="1524000" cy="3437311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deco-procedure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de risico’s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Deco-procedure is essentieel voor de veiligheid en gezondheid van jezelf, je collega’s en anderen</a:t>
            </a:r>
          </a:p>
          <a:p>
            <a:endParaRPr lang="nl-NL" dirty="0" smtClean="0"/>
          </a:p>
          <a:p>
            <a:r>
              <a:rPr lang="nl-NL" dirty="0" smtClean="0"/>
              <a:t>Vakmanschap = goed uitvoeren van de deco-procedure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Goed uitgevoerde deco-procedure kost zo’n 8 minuten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deco-procedure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67873" cy="4362106"/>
          </a:xfrm>
        </p:spPr>
        <p:txBody>
          <a:bodyPr/>
          <a:lstStyle/>
          <a:p>
            <a:r>
              <a:rPr lang="nl-NL" dirty="0" smtClean="0"/>
              <a:t>Een juist uitgevoerde deco-procedure voorkomt dat er asbestvezels buiten de vuile ruimte komen</a:t>
            </a:r>
          </a:p>
          <a:p>
            <a:endParaRPr lang="nl-NL" dirty="0" smtClean="0"/>
          </a:p>
          <a:p>
            <a:r>
              <a:rPr lang="nl-NL" dirty="0" smtClean="0"/>
              <a:t>Dit beperkt de kans op inademing van asbestvezels door jou, maar ook door collega’s of zelfs je gezin / familie</a:t>
            </a:r>
          </a:p>
          <a:p>
            <a:endParaRPr lang="nl-NL" dirty="0" smtClean="0"/>
          </a:p>
          <a:p>
            <a:r>
              <a:rPr lang="nl-NL" dirty="0" smtClean="0"/>
              <a:t>Alle onderdelen van de deco-procedure zijn even belangrijk. Sla dus niets over!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 voor de gezondheid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Hoe vaker je een asbestvezel inademt, des te groter de kans op gezondheidsschade!</a:t>
            </a:r>
          </a:p>
          <a:p>
            <a:endParaRPr lang="nl-NL" dirty="0" smtClean="0"/>
          </a:p>
          <a:p>
            <a:r>
              <a:rPr lang="nl-NL" dirty="0" smtClean="0"/>
              <a:t>Mogelijke aandoeningen:</a:t>
            </a:r>
          </a:p>
          <a:p>
            <a:pPr lvl="1"/>
            <a:r>
              <a:rPr lang="nl-NL" dirty="0" smtClean="0"/>
              <a:t>asbestose</a:t>
            </a:r>
          </a:p>
          <a:p>
            <a:pPr lvl="1"/>
            <a:r>
              <a:rPr lang="nl-NL" dirty="0" smtClean="0"/>
              <a:t>longkanker</a:t>
            </a:r>
          </a:p>
          <a:p>
            <a:pPr lvl="1"/>
            <a:r>
              <a:rPr lang="nl-NL" dirty="0" err="1" smtClean="0"/>
              <a:t>mesothelioom</a:t>
            </a:r>
            <a:r>
              <a:rPr lang="nl-NL" dirty="0" smtClean="0"/>
              <a:t> (long- of buikvlieskanker)</a:t>
            </a:r>
          </a:p>
          <a:p>
            <a:pPr lvl="1"/>
            <a:r>
              <a:rPr lang="nl-NL" dirty="0" err="1" smtClean="0"/>
              <a:t>pleurale</a:t>
            </a:r>
            <a:r>
              <a:rPr lang="nl-NL" dirty="0" smtClean="0"/>
              <a:t> plaques</a:t>
            </a:r>
          </a:p>
          <a:p>
            <a:endParaRPr lang="nl-NL" dirty="0" smtClean="0"/>
          </a:p>
          <a:p>
            <a:r>
              <a:rPr lang="nl-NL" dirty="0" smtClean="0"/>
              <a:t>Als jij asbestvezels op je lichaam hebt, kan een ander ze ook inademen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err="1" smtClean="0"/>
              <a:t>Douche-procedure</a:t>
            </a:r>
            <a:r>
              <a:rPr lang="nl-NL" dirty="0" smtClean="0"/>
              <a:t> zonder transit: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leg de puzzelstukjes op de juiste volgorde en plek</a:t>
            </a:r>
          </a:p>
          <a:p>
            <a:r>
              <a:rPr lang="nl-NL" dirty="0" smtClean="0"/>
              <a:t>degene die de puzzel als eerste goed heeft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zat het ook alweer? Puzzel!</a:t>
            </a:r>
            <a:endParaRPr lang="nl-NL" dirty="0"/>
          </a:p>
        </p:txBody>
      </p:sp>
      <p:pic>
        <p:nvPicPr>
          <p:cNvPr id="5" name="Afbeelding 4" descr="Schermafbeelding 2013-05-19 om 21.20.48.png"/>
          <p:cNvPicPr>
            <a:picLocks noChangeAspect="1"/>
          </p:cNvPicPr>
          <p:nvPr/>
        </p:nvPicPr>
        <p:blipFill>
          <a:blip r:embed="rId2"/>
          <a:srcRect t="23879"/>
          <a:stretch>
            <a:fillRect/>
          </a:stretch>
        </p:blipFill>
        <p:spPr>
          <a:xfrm>
            <a:off x="605913" y="2330176"/>
            <a:ext cx="6863096" cy="2785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chermafbeelding 2013-05-19 om 21.22.5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475" b="-15475"/>
          <a:stretch>
            <a:fillRect/>
          </a:stretch>
        </p:blipFill>
        <p:spPr>
          <a:xfrm>
            <a:off x="1086696" y="1968998"/>
            <a:ext cx="6898845" cy="3667249"/>
          </a:xfrm>
          <a:ln w="9525" cmpd="sng"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Oplossing: zo hoort het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Stof tot nadenken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De komende periode zullen er:</a:t>
            </a:r>
          </a:p>
          <a:p>
            <a:endParaRPr lang="nl-NL" dirty="0" smtClean="0"/>
          </a:p>
          <a:p>
            <a:r>
              <a:rPr lang="nl-NL" dirty="0" smtClean="0"/>
              <a:t>op posters gewetensvragen aan je gesteld worden. Schrijf het antwoord voor jezelf op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Op de volgende bijeenkomst wordt dit besproken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gewetensvraag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Wat moet jij in je eigen gedrag veranderen om de </a:t>
            </a:r>
          </a:p>
          <a:p>
            <a:pPr algn="ctr">
              <a:buNone/>
            </a:pPr>
            <a:r>
              <a:rPr lang="nl-NL" dirty="0" smtClean="0">
                <a:solidFill>
                  <a:srgbClr val="FDC225"/>
                </a:solidFill>
              </a:rPr>
              <a:t>deco-procedure </a:t>
            </a:r>
            <a:r>
              <a:rPr lang="nl-NL" dirty="0" smtClean="0">
                <a:solidFill>
                  <a:srgbClr val="444444"/>
                </a:solidFill>
              </a:rPr>
              <a:t>beter uit te voeren?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r>
              <a:rPr lang="nl-NL" dirty="0" smtClean="0"/>
              <a:t>Afspraak volgende bijeenkomst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4400" dirty="0" smtClean="0">
                <a:solidFill>
                  <a:srgbClr val="FDC225"/>
                </a:solidFill>
              </a:rPr>
              <a:t>Succes!</a:t>
            </a:r>
            <a:endParaRPr lang="nl-NL" sz="4400" dirty="0">
              <a:solidFill>
                <a:srgbClr val="FDC2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27</TotalTime>
  <Words>245</Words>
  <Application>Microsoft Macintosh PowerPoint</Application>
  <PresentationFormat>Diavoorstelling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Veilig in elke Vezel</vt:lpstr>
      <vt:lpstr>toolbox deco-procedure</vt:lpstr>
      <vt:lpstr>Toolbox deco-procedure</vt:lpstr>
      <vt:lpstr>Waarom eigenlijk?</vt:lpstr>
      <vt:lpstr>Risico’s voor de gezondheid</vt:lpstr>
      <vt:lpstr>Hoe zat het ook alweer? Puzzel!</vt:lpstr>
      <vt:lpstr>Oplossing: zo hoort het</vt:lpstr>
      <vt:lpstr>Stof tot nadenken</vt:lpstr>
      <vt:lpstr>Eerste gewetensvraag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deco-procedure</dc:title>
  <dc:creator>Annemarie Arensen</dc:creator>
  <cp:lastModifiedBy>Annemarie Arensen</cp:lastModifiedBy>
  <cp:revision>10</cp:revision>
  <dcterms:created xsi:type="dcterms:W3CDTF">2013-05-20T15:06:28Z</dcterms:created>
  <dcterms:modified xsi:type="dcterms:W3CDTF">2013-05-20T15:06:58Z</dcterms:modified>
</cp:coreProperties>
</file>