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67" r:id="rId3"/>
    <p:sldId id="264" r:id="rId4"/>
    <p:sldId id="268" r:id="rId5"/>
    <p:sldId id="261" r:id="rId6"/>
    <p:sldId id="259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smtClean="0"/>
              <a:t> deco-procedure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4: veiligheid is ons vak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Wat gaat er nu beter ten opzichte van voor de </a:t>
            </a:r>
            <a:r>
              <a:rPr lang="nl-NL" dirty="0" err="1" smtClean="0"/>
              <a:t>toolboxen</a:t>
            </a:r>
            <a:r>
              <a:rPr lang="nl-NL" dirty="0" smtClean="0"/>
              <a:t> over de deco-procedure?</a:t>
            </a:r>
          </a:p>
          <a:p>
            <a:endParaRPr lang="nl-NL" dirty="0" smtClean="0"/>
          </a:p>
          <a:p>
            <a:r>
              <a:rPr lang="nl-NL" dirty="0" smtClean="0"/>
              <a:t>Afspraken voor de toekomst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deco-procedure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473217"/>
            <a:ext cx="8229600" cy="435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r>
              <a:rPr lang="nl-NL" dirty="0" smtClean="0">
                <a:latin typeface="Arial"/>
                <a:cs typeface="Arial"/>
              </a:rPr>
              <a:t>De afgelopen periode hebben we gewerkt met:</a:t>
            </a:r>
          </a:p>
          <a:p>
            <a:pPr marL="342900" indent="-342900">
              <a:spcBef>
                <a:spcPct val="20000"/>
              </a:spcBef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Gewetensvragen</a:t>
            </a: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Verbeterpunten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dirty="0" smtClean="0">
                <a:latin typeface="Arial"/>
                <a:cs typeface="Arial"/>
              </a:rPr>
              <a:t>Samen werken in een veiligheidsteam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baseline="0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deco-procedure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Wat gaat er nu volgens jou beter bij het uitvoeren van de deco-procedure? 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Waar moet de komende tijd nog aan gewerkt worden?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Welke afspraken maken </a:t>
            </a:r>
            <a:r>
              <a:rPr lang="nl-NL" smtClean="0"/>
              <a:t>we hierover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Vakmanschap van een </a:t>
            </a:r>
            <a:r>
              <a:rPr lang="nl-NL" dirty="0" err="1" smtClean="0"/>
              <a:t>asbestverwijderaar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we zijn opgeleid en gecertificeerd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we worden ingeschakeld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de deco-procedure is een centraal onderdeel van ons vakmanschap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Nederland wordt veiliger dankzij ons! </a:t>
            </a:r>
          </a:p>
          <a:p>
            <a:endParaRPr lang="nl-NL" dirty="0" smtClean="0"/>
          </a:p>
          <a:p>
            <a:pPr>
              <a:buNone/>
            </a:pPr>
            <a:r>
              <a:rPr lang="nl-NL" sz="2000" dirty="0" smtClean="0"/>
              <a:t>VEILIGHEID IS DE ESSENTIE VAN ONS VAK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 is de essentie van ons vak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Vragen?</a:t>
            </a:r>
          </a:p>
          <a:p>
            <a:endParaRPr lang="nl-NL" dirty="0" smtClean="0"/>
          </a:p>
          <a:p>
            <a:pPr>
              <a:buNone/>
            </a:pPr>
            <a:r>
              <a:rPr lang="nl-NL" sz="3600" b="1" cap="small" dirty="0" smtClean="0"/>
              <a:t>Bedankt!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638</TotalTime>
  <Words>151</Words>
  <Application>Microsoft Macintosh PowerPoint</Application>
  <PresentationFormat>Diavoorstelling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Veilig in elke Vezel</vt:lpstr>
      <vt:lpstr>toolbox deco-procedure</vt:lpstr>
      <vt:lpstr>Wat gaan we doen?</vt:lpstr>
      <vt:lpstr>Toolbox deco-procedure</vt:lpstr>
      <vt:lpstr>Toolbox deco-procedure</vt:lpstr>
      <vt:lpstr>Veiligheid is de essentie van ons vak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77</cp:revision>
  <cp:lastPrinted>2013-04-12T14:20:03Z</cp:lastPrinted>
  <dcterms:created xsi:type="dcterms:W3CDTF">2013-05-20T15:07:50Z</dcterms:created>
  <dcterms:modified xsi:type="dcterms:W3CDTF">2013-05-20T15:07:54Z</dcterms:modified>
</cp:coreProperties>
</file>