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sldIdLst>
    <p:sldId id="256" r:id="rId2"/>
    <p:sldId id="267" r:id="rId3"/>
    <p:sldId id="264" r:id="rId4"/>
    <p:sldId id="268" r:id="rId5"/>
    <p:sldId id="261" r:id="rId6"/>
    <p:sldId id="265" r:id="rId7"/>
    <p:sldId id="258" r:id="rId8"/>
    <p:sldId id="263" r:id="rId9"/>
    <p:sldId id="259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CC30"/>
    <a:srgbClr val="52FF24"/>
    <a:srgbClr val="87E824"/>
    <a:srgbClr val="5657E5"/>
    <a:srgbClr val="585857"/>
    <a:srgbClr val="333333"/>
    <a:srgbClr val="CCCCCC"/>
    <a:srgbClr val="444444"/>
    <a:srgbClr val="F9B723"/>
    <a:srgbClr val="FBD09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smtClean="0"/>
              <a:t> deco-procedure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3: wij zijn een veiligheidsteam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Als team werken aan elkaars veiligheid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Veiligheidsteam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b="1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439333" y="1473217"/>
            <a:ext cx="7247466" cy="37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Alleen veilig werk is goed werk</a:t>
            </a: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Samen kun je meer bereiken dan alleen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nl-NL" dirty="0" smtClean="0">
                <a:latin typeface="Arial"/>
                <a:cs typeface="Arial"/>
              </a:rPr>
              <a:t>We kunnen van elkaar leren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Spreek elkaar aan op (</a:t>
            </a:r>
            <a:r>
              <a:rPr kumimoji="0" lang="nl-N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)veilig gedrag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l-NL" sz="1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nl-NL" baseline="0" dirty="0" smtClean="0">
              <a:latin typeface="Arial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Geef elkaar een compliment!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947863"/>
            <a:ext cx="8229600" cy="3741737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6" y="1651000"/>
            <a:ext cx="7257747" cy="4292600"/>
          </a:xfrm>
        </p:spPr>
        <p:txBody>
          <a:bodyPr>
            <a:normAutofit fontScale="925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Schrijf je naam op het kaartje en geef het kaartje aan de collega die rechts van je zit</a:t>
            </a:r>
          </a:p>
          <a:p>
            <a:endParaRPr lang="nl-NL" dirty="0" smtClean="0"/>
          </a:p>
          <a:p>
            <a:r>
              <a:rPr lang="nl-NL" dirty="0" smtClean="0"/>
              <a:t>Schrijf op het kaartje dat je krijgt wat je goed of leuk vindt aan de collega waarvan de naam op het kaartje staat</a:t>
            </a:r>
          </a:p>
          <a:p>
            <a:endParaRPr lang="nl-NL" dirty="0" smtClean="0"/>
          </a:p>
          <a:p>
            <a:r>
              <a:rPr lang="nl-NL" dirty="0" smtClean="0"/>
              <a:t>Geef dit kaartje weer door naar rechts en vul het volgende kaartje in</a:t>
            </a:r>
          </a:p>
          <a:p>
            <a:endParaRPr lang="nl-NL" dirty="0" smtClean="0"/>
          </a:p>
          <a:p>
            <a:r>
              <a:rPr lang="nl-NL" dirty="0" smtClean="0"/>
              <a:t>Geef de kaartjes net zo lang door totdat je jouw eigen kaartje weer terug hebt gekregen (vol complimenten!)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je helpt jezelf en je gezin door gezond te blijven</a:t>
            </a:r>
          </a:p>
          <a:p>
            <a:endParaRPr lang="nl-NL" dirty="0" smtClean="0"/>
          </a:p>
          <a:p>
            <a:r>
              <a:rPr lang="nl-NL" dirty="0" smtClean="0"/>
              <a:t>je helpt je collega(‘s)</a:t>
            </a:r>
          </a:p>
          <a:p>
            <a:endParaRPr lang="nl-NL" dirty="0" smtClean="0"/>
          </a:p>
          <a:p>
            <a:r>
              <a:rPr lang="nl-NL" dirty="0" smtClean="0"/>
              <a:t>je helpt jouw bedrijf</a:t>
            </a:r>
          </a:p>
          <a:p>
            <a:endParaRPr lang="nl-NL" dirty="0" smtClean="0"/>
          </a:p>
          <a:p>
            <a:r>
              <a:rPr lang="nl-NL" dirty="0" smtClean="0"/>
              <a:t>je helpt de opdrachtgever</a:t>
            </a:r>
          </a:p>
          <a:p>
            <a:endParaRPr lang="nl-NL" dirty="0" smtClean="0"/>
          </a:p>
          <a:p>
            <a:r>
              <a:rPr lang="nl-NL" dirty="0" smtClean="0"/>
              <a:t>je helpt de samenleving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Elkaar aanspreken: waarom?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collega aanspreken...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...betekent dat je hem vertelt wat jij vindt van zijn </a:t>
            </a:r>
          </a:p>
          <a:p>
            <a:pPr>
              <a:buNone/>
            </a:pPr>
            <a:r>
              <a:rPr lang="nl-NL" dirty="0" smtClean="0"/>
              <a:t>gedrag met als doel dit gedrag te veranderen, zodat hij </a:t>
            </a:r>
          </a:p>
          <a:p>
            <a:pPr>
              <a:buNone/>
            </a:pPr>
            <a:r>
              <a:rPr lang="nl-NL" dirty="0" smtClean="0"/>
              <a:t>zich in de toekomst anders gedraagt.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elkaar aanspreken op (</a:t>
            </a:r>
            <a:r>
              <a:rPr lang="nl-NL" dirty="0" err="1" smtClean="0"/>
              <a:t>on</a:t>
            </a:r>
            <a:r>
              <a:rPr lang="nl-NL" dirty="0" smtClean="0"/>
              <a:t>)veilig gedrag is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niet altijd makkelijk</a:t>
            </a:r>
          </a:p>
          <a:p>
            <a:pPr lvl="1"/>
            <a:r>
              <a:rPr lang="nl-NL" dirty="0" smtClean="0"/>
              <a:t>NIET hetzelfde als ruzie maken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voortdurende misstanden kun je beter melden bij je DTA’er of KAM-coördinator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Aanspreken van collega’s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nl-NL" dirty="0" smtClean="0"/>
              <a:t>Als je kritiek </a:t>
            </a:r>
            <a:r>
              <a:rPr lang="nl-NL" i="1" dirty="0" smtClean="0"/>
              <a:t>geeft</a:t>
            </a:r>
            <a:r>
              <a:rPr lang="nl-NL" dirty="0" smtClean="0"/>
              <a:t>:</a:t>
            </a:r>
          </a:p>
          <a:p>
            <a:pPr algn="r">
              <a:buNone/>
            </a:pPr>
            <a:endParaRPr lang="nl-NL" dirty="0" smtClean="0"/>
          </a:p>
          <a:p>
            <a:pPr algn="r"/>
            <a:r>
              <a:rPr lang="nl-NL" dirty="0" smtClean="0"/>
              <a:t>Geef alleen kritiek op iets wat iemand echt kan veranderen</a:t>
            </a:r>
          </a:p>
          <a:p>
            <a:pPr algn="r"/>
            <a:endParaRPr lang="nl-NL" dirty="0" smtClean="0"/>
          </a:p>
          <a:p>
            <a:pPr algn="r"/>
            <a:r>
              <a:rPr lang="nl-NL" dirty="0" smtClean="0"/>
              <a:t>Vermijd woorden als ‘altijd’, ‘overal’ of ‘nooit’</a:t>
            </a:r>
          </a:p>
          <a:p>
            <a:pPr algn="r"/>
            <a:endParaRPr lang="nl-NL" dirty="0" smtClean="0"/>
          </a:p>
          <a:p>
            <a:pPr algn="r"/>
            <a:r>
              <a:rPr lang="nl-NL" dirty="0" smtClean="0"/>
              <a:t>Praat vanuit jezelf (‘ik’) en niet vanuit de ander (‘jij’)</a:t>
            </a:r>
          </a:p>
          <a:p>
            <a:pPr algn="r"/>
            <a:endParaRPr lang="nl-NL" dirty="0" smtClean="0"/>
          </a:p>
          <a:p>
            <a:pPr algn="r">
              <a:buNone/>
            </a:pPr>
            <a:r>
              <a:rPr lang="nl-NL" dirty="0" smtClean="0"/>
              <a:t>Als je kritiek </a:t>
            </a:r>
            <a:r>
              <a:rPr lang="nl-NL" i="1" dirty="0" smtClean="0"/>
              <a:t>krijgt</a:t>
            </a:r>
            <a:r>
              <a:rPr lang="nl-NL" dirty="0" smtClean="0"/>
              <a:t>:</a:t>
            </a:r>
          </a:p>
          <a:p>
            <a:pPr algn="r">
              <a:buNone/>
            </a:pPr>
            <a:endParaRPr lang="nl-NL" dirty="0" smtClean="0"/>
          </a:p>
          <a:p>
            <a:pPr algn="r"/>
            <a:r>
              <a:rPr lang="nl-NL" dirty="0" smtClean="0"/>
              <a:t>Blijf rustig, ga er vanuit dat de kritiek goed bedoeld is</a:t>
            </a:r>
          </a:p>
          <a:p>
            <a:pPr algn="r"/>
            <a:endParaRPr lang="nl-NL" dirty="0" smtClean="0"/>
          </a:p>
          <a:p>
            <a:pPr algn="r">
              <a:buNone/>
            </a:pPr>
            <a:r>
              <a:rPr lang="nl-NL" dirty="0" smtClean="0"/>
              <a:t>DE HOOFDREGEL IS RESPECT!</a:t>
            </a:r>
          </a:p>
          <a:p>
            <a:pPr algn="r"/>
            <a:endParaRPr lang="nl-NL" dirty="0" smtClean="0"/>
          </a:p>
          <a:p>
            <a:pPr algn="r">
              <a:buNone/>
            </a:pPr>
            <a:endParaRPr lang="nl-NL" dirty="0" smtClean="0"/>
          </a:p>
          <a:p>
            <a:pPr algn="r">
              <a:buNone/>
            </a:pPr>
            <a:endParaRPr lang="nl-NL" dirty="0" smtClean="0"/>
          </a:p>
          <a:p>
            <a:pPr algn="r"/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Komende periode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947863"/>
            <a:ext cx="8229600" cy="3741737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6" y="1608138"/>
            <a:ext cx="7613347" cy="3743325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Maak groepjes van twee of drie collega’s (waarmee je de komende twee weken werkt)</a:t>
            </a:r>
          </a:p>
          <a:p>
            <a:endParaRPr lang="nl-NL" dirty="0" smtClean="0"/>
          </a:p>
          <a:p>
            <a:r>
              <a:rPr lang="nl-NL" dirty="0" smtClean="0"/>
              <a:t>Maak samen een top 3 van manieren om in een gesprek zo snel mogelijk ruzie te krijgen. Bedenk daarna wat het tegenovergestelde is van deze 3 manieren</a:t>
            </a:r>
          </a:p>
          <a:p>
            <a:endParaRPr lang="nl-NL" dirty="0" smtClean="0"/>
          </a:p>
          <a:p>
            <a:r>
              <a:rPr lang="nl-NL" dirty="0" smtClean="0"/>
              <a:t>Oefen de komende twee weken met het aanspreken van elkaar op het goed uitvoeren van de deco-procedure</a:t>
            </a:r>
          </a:p>
          <a:p>
            <a:endParaRPr lang="nl-NL" dirty="0" smtClean="0"/>
          </a:p>
          <a:p>
            <a:r>
              <a:rPr lang="nl-NL" dirty="0" smtClean="0"/>
              <a:t>Vertel elkaar wat je goed vindt aan de manier van aanspreken en wat er beter kan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Afspraak volgende bijeenkomst</a:t>
            </a:r>
          </a:p>
          <a:p>
            <a:endParaRPr lang="nl-NL" dirty="0" smtClean="0"/>
          </a:p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2400" b="1" cap="small" dirty="0" smtClean="0"/>
              <a:t>Succes!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609</TotalTime>
  <Words>393</Words>
  <Application>Microsoft Macintosh PowerPoint</Application>
  <PresentationFormat>Diavoorstelling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Veilig in elke Vezel</vt:lpstr>
      <vt:lpstr>toolbox deco-procedure</vt:lpstr>
      <vt:lpstr>Wat gaan we doen?</vt:lpstr>
      <vt:lpstr>Veiligheidsteam</vt:lpstr>
      <vt:lpstr>Geef elkaar een compliment!</vt:lpstr>
      <vt:lpstr>Elkaar aanspreken: waarom?</vt:lpstr>
      <vt:lpstr>Een collega aanspreken...</vt:lpstr>
      <vt:lpstr>Aanspreken van collega’s</vt:lpstr>
      <vt:lpstr>Komende periode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68</cp:revision>
  <cp:lastPrinted>2013-04-12T14:20:03Z</cp:lastPrinted>
  <dcterms:created xsi:type="dcterms:W3CDTF">2013-05-20T15:07:39Z</dcterms:created>
  <dcterms:modified xsi:type="dcterms:W3CDTF">2013-05-20T15:07:43Z</dcterms:modified>
</cp:coreProperties>
</file>