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2" r:id="rId1"/>
    <p:sldMasterId id="2147483664" r:id="rId2"/>
  </p:sldMasterIdLst>
  <p:sldIdLst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6366" y="274638"/>
            <a:ext cx="6530433" cy="1143000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rgbClr val="585857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7" name="Afgeschuind enkele hoek rechthoek 6"/>
          <p:cNvSpPr/>
          <p:nvPr userDrawn="1"/>
        </p:nvSpPr>
        <p:spPr>
          <a:xfrm>
            <a:off x="0" y="6500832"/>
            <a:ext cx="9229988" cy="364242"/>
          </a:xfrm>
          <a:prstGeom prst="snip1Rect">
            <a:avLst>
              <a:gd name="adj" fmla="val 0"/>
            </a:avLst>
          </a:prstGeom>
          <a:solidFill>
            <a:srgbClr val="4343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9" name="Afbeelding 8" descr="Beeldmerk-Veilig-in-elke-Vezel-met-txt.png"/>
          <p:cNvPicPr>
            <a:picLocks noChangeAspect="1"/>
          </p:cNvPicPr>
          <p:nvPr userDrawn="1"/>
        </p:nvPicPr>
        <p:blipFill>
          <a:blip r:embed="rId2"/>
          <a:srcRect l="14172" t="14193" r="14111" b="16161"/>
          <a:stretch>
            <a:fillRect/>
          </a:stretch>
        </p:blipFill>
        <p:spPr>
          <a:xfrm>
            <a:off x="420652" y="237119"/>
            <a:ext cx="1547291" cy="1191532"/>
          </a:xfrm>
          <a:prstGeom prst="rect">
            <a:avLst/>
          </a:prstGeom>
        </p:spPr>
      </p:pic>
      <p:sp>
        <p:nvSpPr>
          <p:cNvPr id="10" name="Tekstvak 9"/>
          <p:cNvSpPr txBox="1"/>
          <p:nvPr userDrawn="1"/>
        </p:nvSpPr>
        <p:spPr>
          <a:xfrm>
            <a:off x="382725" y="6543424"/>
            <a:ext cx="29361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dirty="0">
                <a:solidFill>
                  <a:prstClr val="white"/>
                </a:solidFill>
                <a:latin typeface="Arial"/>
                <a:cs typeface="Arial"/>
              </a:rPr>
              <a:t>VEILIGHEID IS ONS VAK</a:t>
            </a:r>
          </a:p>
        </p:txBody>
      </p:sp>
      <p:pic>
        <p:nvPicPr>
          <p:cNvPr id="6" name="Afbeelding 5" descr="strepen-wit-geel-la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49590" y="5151638"/>
            <a:ext cx="11064240" cy="4064415"/>
          </a:xfrm>
          <a:prstGeom prst="rect">
            <a:avLst/>
          </a:prstGeom>
        </p:spPr>
      </p:pic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499534" y="1693337"/>
            <a:ext cx="8229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fld id="{2045723D-C389-8F4E-9E8B-2F72151031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fld id="{2045723D-C389-8F4E-9E8B-2F72151031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© 2013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58585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smtClean="0"/>
              <a:t> deco-procedure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2: bespreken verbeterpunten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341016" y="2572085"/>
            <a:ext cx="7345783" cy="3553499"/>
          </a:xfrm>
        </p:spPr>
        <p:txBody>
          <a:bodyPr/>
          <a:lstStyle/>
          <a:p>
            <a:r>
              <a:rPr lang="nl-NL" dirty="0" smtClean="0"/>
              <a:t>Wat waren ook alweer onze verbeterpunten?</a:t>
            </a:r>
          </a:p>
          <a:p>
            <a:endParaRPr lang="nl-NL" dirty="0" smtClean="0"/>
          </a:p>
          <a:p>
            <a:r>
              <a:rPr lang="nl-NL" dirty="0" smtClean="0"/>
              <a:t>Hoe is het daarmee gegaan?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Verbeterpunten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947863"/>
            <a:ext cx="8229600" cy="3741737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5" y="1651000"/>
            <a:ext cx="8206013" cy="374173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Welke verbeterpunten waren afgesproken?</a:t>
            </a:r>
          </a:p>
          <a:p>
            <a:endParaRPr lang="nl-NL" dirty="0" smtClean="0"/>
          </a:p>
          <a:p>
            <a:r>
              <a:rPr lang="nl-NL" dirty="0" smtClean="0"/>
              <a:t>Hoe is het daarmee gegaan?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Hoe houden we de verbeterpunten vast?</a:t>
            </a:r>
          </a:p>
          <a:p>
            <a:endParaRPr lang="nl-NL" dirty="0" smtClean="0"/>
          </a:p>
          <a:p>
            <a:r>
              <a:rPr lang="nl-NL" dirty="0" smtClean="0"/>
              <a:t>Moeten er nog vervolgafspraken over gemaakt worden?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53</Words>
  <Application>Microsoft Macintosh PowerPoint</Application>
  <PresentationFormat>Diavoorstelling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5" baseType="lpstr">
      <vt:lpstr>Veilig in elke Vezel</vt:lpstr>
      <vt:lpstr>1_Veilig in elke Vezel</vt:lpstr>
      <vt:lpstr>toolbox deco-procedure</vt:lpstr>
      <vt:lpstr>Wat gaan we doen?</vt:lpstr>
      <vt:lpstr>Verbeterpunten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deco-procedure 2: bespreken verbeterpunten</dc:title>
  <dc:creator>Annemarie Arensen</dc:creator>
  <cp:lastModifiedBy>Annemarie Arensen</cp:lastModifiedBy>
  <cp:revision>6</cp:revision>
  <dcterms:created xsi:type="dcterms:W3CDTF">2013-05-20T14:45:19Z</dcterms:created>
  <dcterms:modified xsi:type="dcterms:W3CDTF">2013-05-20T15:07:23Z</dcterms:modified>
</cp:coreProperties>
</file>