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57" r:id="rId4"/>
    <p:sldId id="263" r:id="rId5"/>
    <p:sldId id="259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  <p:sp>
        <p:nvSpPr>
          <p:cNvPr id="14" name="Tekstvak 13"/>
          <p:cNvSpPr txBox="1"/>
          <p:nvPr userDrawn="1"/>
        </p:nvSpPr>
        <p:spPr>
          <a:xfrm>
            <a:off x="382725" y="6543424"/>
            <a:ext cx="29361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 smtClean="0">
                <a:solidFill>
                  <a:schemeClr val="bg1"/>
                </a:solidFill>
                <a:latin typeface="Arial"/>
                <a:cs typeface="Arial"/>
              </a:rPr>
              <a:t>VEILIGHEID</a:t>
            </a:r>
            <a:r>
              <a:rPr lang="nl-NL" sz="1300" baseline="0" dirty="0" smtClean="0">
                <a:solidFill>
                  <a:schemeClr val="bg1"/>
                </a:solidFill>
                <a:latin typeface="Arial"/>
                <a:cs typeface="Arial"/>
              </a:rPr>
              <a:t> IS ONS VAK</a:t>
            </a:r>
            <a:endParaRPr lang="nl-NL" sz="13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smtClean="0"/>
              <a:t> deco-procedure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2: blijf scherp!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is de deco-procedure zo belangrijk?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gaan we de komende periode doen aan een goede uitvoering van de deco-procedure?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763478"/>
            <a:ext cx="7748814" cy="3858389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Hoe vaker je een asbestvezel inademt, des te groter de kans op gezondheidsschade!</a:t>
            </a:r>
          </a:p>
          <a:p>
            <a:endParaRPr lang="nl-NL" dirty="0" smtClean="0"/>
          </a:p>
          <a:p>
            <a:r>
              <a:rPr lang="nl-NL" dirty="0" smtClean="0"/>
              <a:t>Mogelijke aandoeningen:</a:t>
            </a:r>
          </a:p>
          <a:p>
            <a:pPr lvl="1"/>
            <a:r>
              <a:rPr lang="nl-NL" dirty="0" smtClean="0"/>
              <a:t>asbestose</a:t>
            </a:r>
          </a:p>
          <a:p>
            <a:pPr lvl="1"/>
            <a:r>
              <a:rPr lang="nl-NL" dirty="0" smtClean="0"/>
              <a:t>longkanker</a:t>
            </a:r>
          </a:p>
          <a:p>
            <a:pPr lvl="1"/>
            <a:r>
              <a:rPr lang="nl-NL" dirty="0" smtClean="0"/>
              <a:t>mesothelioom (long- of buikvlieskanker)</a:t>
            </a:r>
          </a:p>
          <a:p>
            <a:pPr lvl="1"/>
            <a:r>
              <a:rPr lang="nl-NL" dirty="0" smtClean="0"/>
              <a:t>pleurale plaques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Als jij asbestvezels op je lichaam hebt, kan een ander ze ook inademen</a:t>
            </a:r>
          </a:p>
          <a:p>
            <a:endParaRPr lang="nl-NL" dirty="0" smtClean="0"/>
          </a:p>
          <a:p>
            <a:r>
              <a:rPr lang="nl-NL" dirty="0" smtClean="0"/>
              <a:t>Vakmanschap = goed uitvoeren van de deco-procedure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periode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88533" y="1651007"/>
            <a:ext cx="7298266" cy="3741738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Kaartjes met verbeterpunten</a:t>
            </a:r>
          </a:p>
          <a:p>
            <a:r>
              <a:rPr lang="nl-NL" dirty="0" smtClean="0"/>
              <a:t>Iedereen kiest maximaal 4 kaartjes: </a:t>
            </a:r>
          </a:p>
          <a:p>
            <a:pPr>
              <a:buNone/>
            </a:pPr>
            <a:endParaRPr lang="nl-NL" dirty="0" smtClean="0"/>
          </a:p>
          <a:p>
            <a:pPr lvl="1"/>
            <a:r>
              <a:rPr lang="nl-NL" dirty="0" smtClean="0"/>
              <a:t>2 kaartjes: wat doen we goed?</a:t>
            </a:r>
          </a:p>
          <a:p>
            <a:pPr lvl="1"/>
            <a:r>
              <a:rPr lang="nl-NL" dirty="0" smtClean="0"/>
              <a:t>2 kaartjes: wat kan beter?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Welke verbeterpunten zijn het meest gekozen? </a:t>
            </a:r>
          </a:p>
          <a:p>
            <a:endParaRPr lang="nl-NL" dirty="0" smtClean="0"/>
          </a:p>
          <a:p>
            <a:r>
              <a:rPr lang="nl-NL" dirty="0" smtClean="0"/>
              <a:t>Spreek af waar jullie de komende 2 weken extra op gaan letten en hoe jullie dat gaan doen</a:t>
            </a:r>
          </a:p>
          <a:p>
            <a:endParaRPr lang="nl-NL" dirty="0" smtClean="0"/>
          </a:p>
          <a:p>
            <a:r>
              <a:rPr lang="nl-NL" dirty="0" smtClean="0"/>
              <a:t>Schrijf de verbeterpunten op de poster en hang deze goed zichtbaar op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Afspraak volgende bijeenkomst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507</TotalTime>
  <Words>168</Words>
  <Application>Microsoft Macintosh PowerPoint</Application>
  <PresentationFormat>Diavoorstelling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Veilig in elke Vezel</vt:lpstr>
      <vt:lpstr>toolbox deco-procedure</vt:lpstr>
      <vt:lpstr>Wat gaan we doen?</vt:lpstr>
      <vt:lpstr>Waarom ook alweer?</vt:lpstr>
      <vt:lpstr>Komende periode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48</cp:revision>
  <cp:lastPrinted>2013-04-12T14:20:03Z</cp:lastPrinted>
  <dcterms:created xsi:type="dcterms:W3CDTF">2013-05-20T15:07:09Z</dcterms:created>
  <dcterms:modified xsi:type="dcterms:W3CDTF">2013-05-20T15:07:14Z</dcterms:modified>
</cp:coreProperties>
</file>